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Figtree Medium"/>
      <p:regular r:id="rId15"/>
      <p:bold r:id="rId16"/>
      <p:italic r:id="rId17"/>
      <p:boldItalic r:id="rId18"/>
    </p:embeddedFont>
    <p:embeddedFont>
      <p:font typeface="Figtree"/>
      <p:regular r:id="rId19"/>
      <p:bold r:id="rId20"/>
      <p:italic r:id="rId21"/>
      <p:boldItalic r:id="rId22"/>
    </p:embeddedFont>
    <p:embeddedFont>
      <p:font typeface="Cabin SemiBold"/>
      <p:regular r:id="rId23"/>
      <p:bold r:id="rId24"/>
      <p:italic r:id="rId25"/>
      <p:boldItalic r:id="rId26"/>
    </p:embeddedFont>
    <p:embeddedFont>
      <p:font typeface="Anaheim"/>
      <p:regular r:id="rId27"/>
    </p:embeddedFont>
    <p:embeddedFont>
      <p:font typeface="Bebas Neue"/>
      <p:regular r:id="rId28"/>
    </p:embeddedFont>
    <p:embeddedFont>
      <p:font typeface="Figtree SemiBold"/>
      <p:regular r:id="rId29"/>
      <p:bold r:id="rId30"/>
      <p:italic r:id="rId31"/>
      <p:boldItalic r:id="rId32"/>
    </p:embeddedFont>
    <p:embeddedFont>
      <p:font typeface="Kumbh Sans SemiBold"/>
      <p:regular r:id="rId33"/>
      <p:bold r:id="rId34"/>
    </p:embeddedFont>
    <p:embeddedFont>
      <p:font typeface="Kumbh Sans Medium"/>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igtree-bold.fntdata"/><Relationship Id="rId22" Type="http://schemas.openxmlformats.org/officeDocument/2006/relationships/font" Target="fonts/Figtree-boldItalic.fntdata"/><Relationship Id="rId21" Type="http://schemas.openxmlformats.org/officeDocument/2006/relationships/font" Target="fonts/Figtree-italic.fntdata"/><Relationship Id="rId24" Type="http://schemas.openxmlformats.org/officeDocument/2006/relationships/font" Target="fonts/CabinSemiBold-bold.fntdata"/><Relationship Id="rId23" Type="http://schemas.openxmlformats.org/officeDocument/2006/relationships/font" Target="fonts/CabinSemiBold-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CabinSemiBold-boldItalic.fntdata"/><Relationship Id="rId25" Type="http://schemas.openxmlformats.org/officeDocument/2006/relationships/font" Target="fonts/CabinSemiBold-italic.fntdata"/><Relationship Id="rId28" Type="http://schemas.openxmlformats.org/officeDocument/2006/relationships/font" Target="fonts/BebasNeue-regular.fntdata"/><Relationship Id="rId27" Type="http://schemas.openxmlformats.org/officeDocument/2006/relationships/font" Target="fonts/Anaheim-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gtreeSemiBold-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gtreeSemiBold-italic.fntdata"/><Relationship Id="rId30" Type="http://schemas.openxmlformats.org/officeDocument/2006/relationships/font" Target="fonts/FigtreeSemiBold-bold.fntdata"/><Relationship Id="rId11" Type="http://schemas.openxmlformats.org/officeDocument/2006/relationships/slide" Target="slides/slide7.xml"/><Relationship Id="rId33" Type="http://schemas.openxmlformats.org/officeDocument/2006/relationships/font" Target="fonts/KumbhSansSemiBold-regular.fntdata"/><Relationship Id="rId10" Type="http://schemas.openxmlformats.org/officeDocument/2006/relationships/slide" Target="slides/slide6.xml"/><Relationship Id="rId32" Type="http://schemas.openxmlformats.org/officeDocument/2006/relationships/font" Target="fonts/FigtreeSemiBold-boldItalic.fntdata"/><Relationship Id="rId13" Type="http://schemas.openxmlformats.org/officeDocument/2006/relationships/slide" Target="slides/slide9.xml"/><Relationship Id="rId35" Type="http://schemas.openxmlformats.org/officeDocument/2006/relationships/font" Target="fonts/KumbhSansMedium-regular.fntdata"/><Relationship Id="rId12" Type="http://schemas.openxmlformats.org/officeDocument/2006/relationships/slide" Target="slides/slide8.xml"/><Relationship Id="rId34" Type="http://schemas.openxmlformats.org/officeDocument/2006/relationships/font" Target="fonts/KumbhSansSemiBold-bold.fntdata"/><Relationship Id="rId15" Type="http://schemas.openxmlformats.org/officeDocument/2006/relationships/font" Target="fonts/FigtreeMedium-regular.fntdata"/><Relationship Id="rId14" Type="http://schemas.openxmlformats.org/officeDocument/2006/relationships/slide" Target="slides/slide10.xml"/><Relationship Id="rId36" Type="http://schemas.openxmlformats.org/officeDocument/2006/relationships/font" Target="fonts/KumbhSansMedium-bold.fntdata"/><Relationship Id="rId17" Type="http://schemas.openxmlformats.org/officeDocument/2006/relationships/font" Target="fonts/FigtreeMedium-italic.fntdata"/><Relationship Id="rId16" Type="http://schemas.openxmlformats.org/officeDocument/2006/relationships/font" Target="fonts/FigtreeMedium-bold.fntdata"/><Relationship Id="rId19" Type="http://schemas.openxmlformats.org/officeDocument/2006/relationships/font" Target="fonts/Figtree-regular.fntdata"/><Relationship Id="rId18" Type="http://schemas.openxmlformats.org/officeDocument/2006/relationships/font" Target="fonts/FigtreeMedium-boldItalic.fntdata"/></Relationships>
</file>

<file path=ppt/media/image1.png>
</file>

<file path=ppt/media/image17.png>
</file>

<file path=ppt/media/image18.png>
</file>

<file path=ppt/media/image3.png>
</file>

<file path=ppt/media/image30.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5adc8a9fa0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5adc8a9fa0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3" cy="5143501"/>
          </a:xfrm>
          <a:prstGeom prst="rect">
            <a:avLst/>
          </a:prstGeom>
          <a:noFill/>
          <a:ln>
            <a:noFill/>
          </a:ln>
        </p:spPr>
      </p:pic>
      <p:sp>
        <p:nvSpPr>
          <p:cNvPr id="10" name="Google Shape;10;p2"/>
          <p:cNvSpPr txBox="1"/>
          <p:nvPr>
            <p:ph type="ctrTitle"/>
          </p:nvPr>
        </p:nvSpPr>
        <p:spPr>
          <a:xfrm>
            <a:off x="3163675" y="844288"/>
            <a:ext cx="5267100" cy="18177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3163675" y="3629425"/>
            <a:ext cx="5980200" cy="487800"/>
          </a:xfrm>
          <a:prstGeom prst="rect">
            <a:avLst/>
          </a:prstGeom>
          <a:solidFill>
            <a:srgbClr val="FFFFFF">
              <a:alpha val="68990"/>
            </a:srgbClr>
          </a:solidFill>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latin typeface="Figtree Medium"/>
                <a:ea typeface="Figtree Medium"/>
                <a:cs typeface="Figtree Medium"/>
                <a:sym typeface="Figtree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2"/>
          <p:cNvSpPr txBox="1"/>
          <p:nvPr>
            <p:ph idx="2" type="subTitle"/>
          </p:nvPr>
        </p:nvSpPr>
        <p:spPr>
          <a:xfrm rot="-5400000">
            <a:off x="-1258725" y="1430850"/>
            <a:ext cx="3207300" cy="345600"/>
          </a:xfrm>
          <a:prstGeom prst="rect">
            <a:avLst/>
          </a:prstGeom>
          <a:solidFill>
            <a:srgbClr val="FFFFFF">
              <a:alpha val="68990"/>
            </a:srgbClr>
          </a:solidFill>
        </p:spPr>
        <p:txBody>
          <a:bodyPr anchorCtr="0" anchor="t" bIns="91425" lIns="91425" spcFirstLastPara="1" rIns="91425" wrap="square" tIns="91425">
            <a:noAutofit/>
          </a:bodyPr>
          <a:lstStyle>
            <a:lvl1pPr lvl="0" rtl="0">
              <a:lnSpc>
                <a:spcPct val="80000"/>
              </a:lnSpc>
              <a:spcBef>
                <a:spcPts val="0"/>
              </a:spcBef>
              <a:spcAft>
                <a:spcPts val="0"/>
              </a:spcAft>
              <a:buSzPts val="1400"/>
              <a:buNone/>
              <a:defRPr sz="16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pic>
        <p:nvPicPr>
          <p:cNvPr id="49" name="Google Shape;49;p11"/>
          <p:cNvPicPr preferRelativeResize="0"/>
          <p:nvPr/>
        </p:nvPicPr>
        <p:blipFill>
          <a:blip r:embed="rId2">
            <a:alphaModFix/>
          </a:blip>
          <a:stretch>
            <a:fillRect/>
          </a:stretch>
        </p:blipFill>
        <p:spPr>
          <a:xfrm flipH="1" rot="10800000">
            <a:off x="0" y="0"/>
            <a:ext cx="9144003" cy="5143501"/>
          </a:xfrm>
          <a:prstGeom prst="rect">
            <a:avLst/>
          </a:prstGeom>
          <a:noFill/>
          <a:ln>
            <a:noFill/>
          </a:ln>
        </p:spPr>
      </p:pic>
      <p:sp>
        <p:nvSpPr>
          <p:cNvPr id="50" name="Google Shape;50;p11"/>
          <p:cNvSpPr/>
          <p:nvPr/>
        </p:nvSpPr>
        <p:spPr>
          <a:xfrm rot="5400000">
            <a:off x="4321800" y="200300"/>
            <a:ext cx="500400" cy="91605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11"/>
          <p:cNvSpPr/>
          <p:nvPr/>
        </p:nvSpPr>
        <p:spPr>
          <a:xfrm rot="5400000">
            <a:off x="4450950" y="-4363150"/>
            <a:ext cx="242100" cy="91605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1"/>
          <p:cNvSpPr txBox="1"/>
          <p:nvPr>
            <p:ph hasCustomPrompt="1" type="title"/>
          </p:nvPr>
        </p:nvSpPr>
        <p:spPr>
          <a:xfrm>
            <a:off x="1284000" y="1618400"/>
            <a:ext cx="6576000" cy="14097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atin typeface="Figtree"/>
                <a:ea typeface="Figtree"/>
                <a:cs typeface="Figtree"/>
                <a:sym typeface="Figtree"/>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3" name="Google Shape;53;p11"/>
          <p:cNvSpPr txBox="1"/>
          <p:nvPr>
            <p:ph idx="1" type="subTitle"/>
          </p:nvPr>
        </p:nvSpPr>
        <p:spPr>
          <a:xfrm>
            <a:off x="0" y="3028100"/>
            <a:ext cx="9144000" cy="497100"/>
          </a:xfrm>
          <a:prstGeom prst="rect">
            <a:avLst/>
          </a:prstGeom>
          <a:solidFill>
            <a:srgbClr val="FFFFFF">
              <a:alpha val="68990"/>
            </a:srgbClr>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5"/>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5" name="Shape 55"/>
        <p:cNvGrpSpPr/>
        <p:nvPr/>
      </p:nvGrpSpPr>
      <p:grpSpPr>
        <a:xfrm>
          <a:off x="0" y="0"/>
          <a:ext cx="0" cy="0"/>
          <a:chOff x="0" y="0"/>
          <a:chExt cx="0" cy="0"/>
        </a:xfrm>
      </p:grpSpPr>
      <p:pic>
        <p:nvPicPr>
          <p:cNvPr id="56" name="Google Shape;56;p13"/>
          <p:cNvPicPr preferRelativeResize="0"/>
          <p:nvPr/>
        </p:nvPicPr>
        <p:blipFill>
          <a:blip r:embed="rId2">
            <a:alphaModFix/>
          </a:blip>
          <a:stretch>
            <a:fillRect/>
          </a:stretch>
        </p:blipFill>
        <p:spPr>
          <a:xfrm flipH="1">
            <a:off x="25" y="0"/>
            <a:ext cx="9144003" cy="5143501"/>
          </a:xfrm>
          <a:prstGeom prst="rect">
            <a:avLst/>
          </a:prstGeom>
          <a:noFill/>
          <a:ln>
            <a:noFill/>
          </a:ln>
        </p:spPr>
      </p:pic>
      <p:sp>
        <p:nvSpPr>
          <p:cNvPr id="57" name="Google Shape;57;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8" name="Google Shape;58;p13"/>
          <p:cNvSpPr txBox="1"/>
          <p:nvPr>
            <p:ph idx="1" type="subTitle"/>
          </p:nvPr>
        </p:nvSpPr>
        <p:spPr>
          <a:xfrm>
            <a:off x="720000" y="2220202"/>
            <a:ext cx="2305500" cy="52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9" name="Google Shape;59;p13"/>
          <p:cNvSpPr txBox="1"/>
          <p:nvPr>
            <p:ph idx="2" type="subTitle"/>
          </p:nvPr>
        </p:nvSpPr>
        <p:spPr>
          <a:xfrm>
            <a:off x="3419271" y="2220202"/>
            <a:ext cx="2305500" cy="52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0" name="Google Shape;60;p13"/>
          <p:cNvSpPr txBox="1"/>
          <p:nvPr>
            <p:ph idx="3" type="subTitle"/>
          </p:nvPr>
        </p:nvSpPr>
        <p:spPr>
          <a:xfrm>
            <a:off x="720000" y="3806002"/>
            <a:ext cx="2305500" cy="52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1" name="Google Shape;61;p13"/>
          <p:cNvSpPr txBox="1"/>
          <p:nvPr>
            <p:ph idx="4" type="subTitle"/>
          </p:nvPr>
        </p:nvSpPr>
        <p:spPr>
          <a:xfrm>
            <a:off x="3419271" y="3806002"/>
            <a:ext cx="2305500" cy="52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 name="Google Shape;62;p13"/>
          <p:cNvSpPr txBox="1"/>
          <p:nvPr>
            <p:ph idx="5" type="subTitle"/>
          </p:nvPr>
        </p:nvSpPr>
        <p:spPr>
          <a:xfrm>
            <a:off x="6118549" y="2220202"/>
            <a:ext cx="2305500" cy="52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3" name="Google Shape;63;p13"/>
          <p:cNvSpPr txBox="1"/>
          <p:nvPr>
            <p:ph idx="6" type="subTitle"/>
          </p:nvPr>
        </p:nvSpPr>
        <p:spPr>
          <a:xfrm>
            <a:off x="6118549" y="3806002"/>
            <a:ext cx="2305500" cy="52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4" name="Google Shape;64;p13"/>
          <p:cNvSpPr txBox="1"/>
          <p:nvPr>
            <p:ph hasCustomPrompt="1" idx="7" type="title"/>
          </p:nvPr>
        </p:nvSpPr>
        <p:spPr>
          <a:xfrm>
            <a:off x="818402" y="1353758"/>
            <a:ext cx="734700" cy="447600"/>
          </a:xfrm>
          <a:prstGeom prst="rect">
            <a:avLst/>
          </a:prstGeom>
          <a:solidFill>
            <a:srgbClr val="FFFFFF">
              <a:alpha val="68990"/>
            </a:srgbClr>
          </a:solidFill>
        </p:spPr>
        <p:txBody>
          <a:bodyPr anchorCtr="0" anchor="ctr" bIns="91425" lIns="91425" spcFirstLastPara="1" rIns="91425" wrap="square" tIns="91425">
            <a:noAutofit/>
          </a:bodyPr>
          <a:lstStyle>
            <a:lvl1pPr lvl="0" rtl="0">
              <a:spcBef>
                <a:spcPts val="0"/>
              </a:spcBef>
              <a:spcAft>
                <a:spcPts val="0"/>
              </a:spcAft>
              <a:buSzPts val="3000"/>
              <a:buNone/>
              <a:defRPr sz="2200">
                <a:latin typeface="Figtree"/>
                <a:ea typeface="Figtree"/>
                <a:cs typeface="Figtree"/>
                <a:sym typeface="Figtre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hasCustomPrompt="1" idx="8" type="title"/>
          </p:nvPr>
        </p:nvSpPr>
        <p:spPr>
          <a:xfrm>
            <a:off x="818402" y="2930591"/>
            <a:ext cx="734700" cy="447600"/>
          </a:xfrm>
          <a:prstGeom prst="rect">
            <a:avLst/>
          </a:prstGeom>
          <a:solidFill>
            <a:srgbClr val="FFFFFF">
              <a:alpha val="68990"/>
            </a:srgbClr>
          </a:solidFill>
        </p:spPr>
        <p:txBody>
          <a:bodyPr anchorCtr="0" anchor="ctr" bIns="91425" lIns="91425" spcFirstLastPara="1" rIns="91425" wrap="square" tIns="91425">
            <a:noAutofit/>
          </a:bodyPr>
          <a:lstStyle>
            <a:lvl1pPr lvl="0" rtl="0">
              <a:spcBef>
                <a:spcPts val="0"/>
              </a:spcBef>
              <a:spcAft>
                <a:spcPts val="0"/>
              </a:spcAft>
              <a:buSzPts val="3000"/>
              <a:buNone/>
              <a:defRPr sz="2200">
                <a:latin typeface="Figtree"/>
                <a:ea typeface="Figtree"/>
                <a:cs typeface="Figtree"/>
                <a:sym typeface="Figtre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hasCustomPrompt="1" idx="9" type="title"/>
          </p:nvPr>
        </p:nvSpPr>
        <p:spPr>
          <a:xfrm>
            <a:off x="3517677" y="1344783"/>
            <a:ext cx="734700" cy="447600"/>
          </a:xfrm>
          <a:prstGeom prst="rect">
            <a:avLst/>
          </a:prstGeom>
          <a:solidFill>
            <a:srgbClr val="FFFFFF">
              <a:alpha val="68990"/>
            </a:srgbClr>
          </a:solidFill>
        </p:spPr>
        <p:txBody>
          <a:bodyPr anchorCtr="0" anchor="ctr" bIns="91425" lIns="91425" spcFirstLastPara="1" rIns="91425" wrap="square" tIns="91425">
            <a:noAutofit/>
          </a:bodyPr>
          <a:lstStyle>
            <a:lvl1pPr lvl="0" rtl="0">
              <a:spcBef>
                <a:spcPts val="0"/>
              </a:spcBef>
              <a:spcAft>
                <a:spcPts val="0"/>
              </a:spcAft>
              <a:buSzPts val="3000"/>
              <a:buNone/>
              <a:defRPr sz="2200">
                <a:latin typeface="Figtree"/>
                <a:ea typeface="Figtree"/>
                <a:cs typeface="Figtree"/>
                <a:sym typeface="Figtre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hasCustomPrompt="1" idx="13" type="title"/>
          </p:nvPr>
        </p:nvSpPr>
        <p:spPr>
          <a:xfrm>
            <a:off x="3517677" y="2930591"/>
            <a:ext cx="734700" cy="447600"/>
          </a:xfrm>
          <a:prstGeom prst="rect">
            <a:avLst/>
          </a:prstGeom>
          <a:solidFill>
            <a:srgbClr val="FFFFFF">
              <a:alpha val="68990"/>
            </a:srgbClr>
          </a:solidFill>
        </p:spPr>
        <p:txBody>
          <a:bodyPr anchorCtr="0" anchor="ctr" bIns="91425" lIns="91425" spcFirstLastPara="1" rIns="91425" wrap="square" tIns="91425">
            <a:noAutofit/>
          </a:bodyPr>
          <a:lstStyle>
            <a:lvl1pPr lvl="0" rtl="0">
              <a:spcBef>
                <a:spcPts val="0"/>
              </a:spcBef>
              <a:spcAft>
                <a:spcPts val="0"/>
              </a:spcAft>
              <a:buSzPts val="3000"/>
              <a:buNone/>
              <a:defRPr sz="2200">
                <a:latin typeface="Figtree"/>
                <a:ea typeface="Figtree"/>
                <a:cs typeface="Figtree"/>
                <a:sym typeface="Figtre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p:nvPr>
            <p:ph hasCustomPrompt="1" idx="14" type="title"/>
          </p:nvPr>
        </p:nvSpPr>
        <p:spPr>
          <a:xfrm>
            <a:off x="6216952" y="1344783"/>
            <a:ext cx="734700" cy="447600"/>
          </a:xfrm>
          <a:prstGeom prst="rect">
            <a:avLst/>
          </a:prstGeom>
          <a:solidFill>
            <a:srgbClr val="FFFFFF">
              <a:alpha val="68990"/>
            </a:srgbClr>
          </a:solidFill>
        </p:spPr>
        <p:txBody>
          <a:bodyPr anchorCtr="0" anchor="ctr" bIns="91425" lIns="91425" spcFirstLastPara="1" rIns="91425" wrap="square" tIns="91425">
            <a:noAutofit/>
          </a:bodyPr>
          <a:lstStyle>
            <a:lvl1pPr lvl="0" rtl="0">
              <a:spcBef>
                <a:spcPts val="0"/>
              </a:spcBef>
              <a:spcAft>
                <a:spcPts val="0"/>
              </a:spcAft>
              <a:buSzPts val="3000"/>
              <a:buNone/>
              <a:defRPr sz="2200">
                <a:latin typeface="Figtree"/>
                <a:ea typeface="Figtree"/>
                <a:cs typeface="Figtree"/>
                <a:sym typeface="Figtre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hasCustomPrompt="1" idx="15" type="title"/>
          </p:nvPr>
        </p:nvSpPr>
        <p:spPr>
          <a:xfrm>
            <a:off x="6216952" y="2930591"/>
            <a:ext cx="734700" cy="447600"/>
          </a:xfrm>
          <a:prstGeom prst="rect">
            <a:avLst/>
          </a:prstGeom>
          <a:solidFill>
            <a:srgbClr val="FFFFFF">
              <a:alpha val="68990"/>
            </a:srgbClr>
          </a:solidFill>
        </p:spPr>
        <p:txBody>
          <a:bodyPr anchorCtr="0" anchor="ctr" bIns="91425" lIns="91425" spcFirstLastPara="1" rIns="91425" wrap="square" tIns="91425">
            <a:noAutofit/>
          </a:bodyPr>
          <a:lstStyle>
            <a:lvl1pPr lvl="0" rtl="0">
              <a:spcBef>
                <a:spcPts val="0"/>
              </a:spcBef>
              <a:spcAft>
                <a:spcPts val="0"/>
              </a:spcAft>
              <a:buSzPts val="3000"/>
              <a:buNone/>
              <a:defRPr sz="2200">
                <a:latin typeface="Figtree"/>
                <a:ea typeface="Figtree"/>
                <a:cs typeface="Figtree"/>
                <a:sym typeface="Figtre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p:nvPr>
            <p:ph idx="16" type="subTitle"/>
          </p:nvPr>
        </p:nvSpPr>
        <p:spPr>
          <a:xfrm>
            <a:off x="720000" y="1813875"/>
            <a:ext cx="23055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1" name="Google Shape;71;p13"/>
          <p:cNvSpPr txBox="1"/>
          <p:nvPr>
            <p:ph idx="17" type="subTitle"/>
          </p:nvPr>
        </p:nvSpPr>
        <p:spPr>
          <a:xfrm>
            <a:off x="3419275" y="1813875"/>
            <a:ext cx="23055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2" name="Google Shape;72;p13"/>
          <p:cNvSpPr txBox="1"/>
          <p:nvPr>
            <p:ph idx="18" type="subTitle"/>
          </p:nvPr>
        </p:nvSpPr>
        <p:spPr>
          <a:xfrm>
            <a:off x="6118550" y="1813875"/>
            <a:ext cx="23055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3" name="Google Shape;73;p13"/>
          <p:cNvSpPr txBox="1"/>
          <p:nvPr>
            <p:ph idx="19" type="subTitle"/>
          </p:nvPr>
        </p:nvSpPr>
        <p:spPr>
          <a:xfrm>
            <a:off x="720000" y="3399750"/>
            <a:ext cx="23055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4" name="Google Shape;74;p13"/>
          <p:cNvSpPr txBox="1"/>
          <p:nvPr>
            <p:ph idx="20" type="subTitle"/>
          </p:nvPr>
        </p:nvSpPr>
        <p:spPr>
          <a:xfrm>
            <a:off x="3419275" y="3399750"/>
            <a:ext cx="23055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 name="Google Shape;75;p13"/>
          <p:cNvSpPr txBox="1"/>
          <p:nvPr>
            <p:ph idx="21" type="subTitle"/>
          </p:nvPr>
        </p:nvSpPr>
        <p:spPr>
          <a:xfrm>
            <a:off x="6118550" y="3399750"/>
            <a:ext cx="2305500" cy="484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76" name="Shape 76"/>
        <p:cNvGrpSpPr/>
        <p:nvPr/>
      </p:nvGrpSpPr>
      <p:grpSpPr>
        <a:xfrm>
          <a:off x="0" y="0"/>
          <a:ext cx="0" cy="0"/>
          <a:chOff x="0" y="0"/>
          <a:chExt cx="0" cy="0"/>
        </a:xfrm>
      </p:grpSpPr>
      <p:pic>
        <p:nvPicPr>
          <p:cNvPr id="77" name="Google Shape;77;p14"/>
          <p:cNvPicPr preferRelativeResize="0"/>
          <p:nvPr/>
        </p:nvPicPr>
        <p:blipFill>
          <a:blip r:embed="rId2">
            <a:alphaModFix/>
          </a:blip>
          <a:stretch>
            <a:fillRect/>
          </a:stretch>
        </p:blipFill>
        <p:spPr>
          <a:xfrm>
            <a:off x="12" y="10"/>
            <a:ext cx="9143997" cy="5143493"/>
          </a:xfrm>
          <a:prstGeom prst="rect">
            <a:avLst/>
          </a:prstGeom>
          <a:noFill/>
          <a:ln>
            <a:noFill/>
          </a:ln>
        </p:spPr>
      </p:pic>
      <p:sp>
        <p:nvSpPr>
          <p:cNvPr id="78" name="Google Shape;78;p14"/>
          <p:cNvSpPr txBox="1"/>
          <p:nvPr>
            <p:ph type="title"/>
          </p:nvPr>
        </p:nvSpPr>
        <p:spPr>
          <a:xfrm>
            <a:off x="713225" y="2539725"/>
            <a:ext cx="50676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9" name="Google Shape;79;p14"/>
          <p:cNvSpPr txBox="1"/>
          <p:nvPr>
            <p:ph hasCustomPrompt="1" idx="2" type="title"/>
          </p:nvPr>
        </p:nvSpPr>
        <p:spPr>
          <a:xfrm>
            <a:off x="7456750" y="0"/>
            <a:ext cx="974100" cy="2127600"/>
          </a:xfrm>
          <a:prstGeom prst="rect">
            <a:avLst/>
          </a:prstGeom>
          <a:solidFill>
            <a:srgbClr val="FFFFFF">
              <a:alpha val="68990"/>
            </a:srgbClr>
          </a:solidFill>
          <a:ln>
            <a:noFill/>
          </a:ln>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000">
                <a:latin typeface="Figtree"/>
                <a:ea typeface="Figtree"/>
                <a:cs typeface="Figtree"/>
                <a:sym typeface="Figtre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0" name="Google Shape;80;p14"/>
          <p:cNvSpPr txBox="1"/>
          <p:nvPr>
            <p:ph idx="1" type="subTitle"/>
          </p:nvPr>
        </p:nvSpPr>
        <p:spPr>
          <a:xfrm>
            <a:off x="713225" y="3362275"/>
            <a:ext cx="8430900" cy="375000"/>
          </a:xfrm>
          <a:prstGeom prst="rect">
            <a:avLst/>
          </a:prstGeom>
          <a:solidFill>
            <a:srgbClr val="FFFFFF">
              <a:alpha val="68990"/>
            </a:srgbClr>
          </a:solid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1" name="Shape 81"/>
        <p:cNvGrpSpPr/>
        <p:nvPr/>
      </p:nvGrpSpPr>
      <p:grpSpPr>
        <a:xfrm>
          <a:off x="0" y="0"/>
          <a:ext cx="0" cy="0"/>
          <a:chOff x="0" y="0"/>
          <a:chExt cx="0" cy="0"/>
        </a:xfrm>
      </p:grpSpPr>
      <p:pic>
        <p:nvPicPr>
          <p:cNvPr id="82" name="Google Shape;82;p15"/>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83" name="Google Shape;83;p15"/>
          <p:cNvSpPr txBox="1"/>
          <p:nvPr>
            <p:ph type="title"/>
          </p:nvPr>
        </p:nvSpPr>
        <p:spPr>
          <a:xfrm>
            <a:off x="0" y="3193050"/>
            <a:ext cx="9144000" cy="531900"/>
          </a:xfrm>
          <a:prstGeom prst="rect">
            <a:avLst/>
          </a:prstGeom>
          <a:solidFill>
            <a:srgbClr val="FFFFFF">
              <a:alpha val="62660"/>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4" name="Google Shape;84;p15"/>
          <p:cNvSpPr txBox="1"/>
          <p:nvPr>
            <p:ph idx="1" type="subTitle"/>
          </p:nvPr>
        </p:nvSpPr>
        <p:spPr>
          <a:xfrm>
            <a:off x="1455000" y="1418538"/>
            <a:ext cx="6234000" cy="1478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85" name="Shape 85"/>
        <p:cNvGrpSpPr/>
        <p:nvPr/>
      </p:nvGrpSpPr>
      <p:grpSpPr>
        <a:xfrm>
          <a:off x="0" y="0"/>
          <a:ext cx="0" cy="0"/>
          <a:chOff x="0" y="0"/>
          <a:chExt cx="0" cy="0"/>
        </a:xfrm>
      </p:grpSpPr>
      <p:pic>
        <p:nvPicPr>
          <p:cNvPr id="86" name="Google Shape;86;p16"/>
          <p:cNvPicPr preferRelativeResize="0"/>
          <p:nvPr/>
        </p:nvPicPr>
        <p:blipFill>
          <a:blip r:embed="rId2">
            <a:alphaModFix/>
          </a:blip>
          <a:stretch>
            <a:fillRect/>
          </a:stretch>
        </p:blipFill>
        <p:spPr>
          <a:xfrm flipH="1" rot="10800000">
            <a:off x="0" y="0"/>
            <a:ext cx="9144003" cy="5143501"/>
          </a:xfrm>
          <a:prstGeom prst="rect">
            <a:avLst/>
          </a:prstGeom>
          <a:noFill/>
          <a:ln>
            <a:noFill/>
          </a:ln>
        </p:spPr>
      </p:pic>
      <p:sp>
        <p:nvSpPr>
          <p:cNvPr id="87" name="Google Shape;87;p16"/>
          <p:cNvSpPr txBox="1"/>
          <p:nvPr>
            <p:ph type="title"/>
          </p:nvPr>
        </p:nvSpPr>
        <p:spPr>
          <a:xfrm>
            <a:off x="2517300" y="1674150"/>
            <a:ext cx="4109400" cy="72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8" name="Google Shape;88;p16"/>
          <p:cNvSpPr txBox="1"/>
          <p:nvPr>
            <p:ph idx="1" type="subTitle"/>
          </p:nvPr>
        </p:nvSpPr>
        <p:spPr>
          <a:xfrm>
            <a:off x="2517300" y="2400751"/>
            <a:ext cx="4109400" cy="106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89" name="Shape 89"/>
        <p:cNvGrpSpPr/>
        <p:nvPr/>
      </p:nvGrpSpPr>
      <p:grpSpPr>
        <a:xfrm>
          <a:off x="0" y="0"/>
          <a:ext cx="0" cy="0"/>
          <a:chOff x="0" y="0"/>
          <a:chExt cx="0" cy="0"/>
        </a:xfrm>
      </p:grpSpPr>
      <p:pic>
        <p:nvPicPr>
          <p:cNvPr id="90" name="Google Shape;90;p17"/>
          <p:cNvPicPr preferRelativeResize="0"/>
          <p:nvPr/>
        </p:nvPicPr>
        <p:blipFill>
          <a:blip r:embed="rId2">
            <a:alphaModFix/>
          </a:blip>
          <a:stretch>
            <a:fillRect/>
          </a:stretch>
        </p:blipFill>
        <p:spPr>
          <a:xfrm flipH="1" rot="10800000">
            <a:off x="0" y="0"/>
            <a:ext cx="9144003" cy="5143501"/>
          </a:xfrm>
          <a:prstGeom prst="rect">
            <a:avLst/>
          </a:prstGeom>
          <a:noFill/>
          <a:ln>
            <a:noFill/>
          </a:ln>
        </p:spPr>
      </p:pic>
      <p:sp>
        <p:nvSpPr>
          <p:cNvPr id="91" name="Google Shape;91;p17"/>
          <p:cNvSpPr/>
          <p:nvPr>
            <p:ph idx="2" type="pic"/>
          </p:nvPr>
        </p:nvSpPr>
        <p:spPr>
          <a:xfrm>
            <a:off x="4745800" y="665875"/>
            <a:ext cx="3161700" cy="3817800"/>
          </a:xfrm>
          <a:prstGeom prst="rect">
            <a:avLst/>
          </a:prstGeom>
          <a:noFill/>
          <a:ln>
            <a:noFill/>
          </a:ln>
        </p:spPr>
      </p:sp>
      <p:sp>
        <p:nvSpPr>
          <p:cNvPr id="92" name="Google Shape;92;p17"/>
          <p:cNvSpPr txBox="1"/>
          <p:nvPr>
            <p:ph type="title"/>
          </p:nvPr>
        </p:nvSpPr>
        <p:spPr>
          <a:xfrm>
            <a:off x="713225" y="1252675"/>
            <a:ext cx="3233100" cy="1645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3" name="Google Shape;93;p17"/>
          <p:cNvSpPr txBox="1"/>
          <p:nvPr>
            <p:ph idx="1" type="subTitle"/>
          </p:nvPr>
        </p:nvSpPr>
        <p:spPr>
          <a:xfrm>
            <a:off x="713225" y="2821625"/>
            <a:ext cx="3233100" cy="106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94" name="Shape 94"/>
        <p:cNvGrpSpPr/>
        <p:nvPr/>
      </p:nvGrpSpPr>
      <p:grpSpPr>
        <a:xfrm>
          <a:off x="0" y="0"/>
          <a:ext cx="0" cy="0"/>
          <a:chOff x="0" y="0"/>
          <a:chExt cx="0" cy="0"/>
        </a:xfrm>
      </p:grpSpPr>
      <p:pic>
        <p:nvPicPr>
          <p:cNvPr id="95" name="Google Shape;95;p18"/>
          <p:cNvPicPr preferRelativeResize="0"/>
          <p:nvPr/>
        </p:nvPicPr>
        <p:blipFill>
          <a:blip r:embed="rId2">
            <a:alphaModFix/>
          </a:blip>
          <a:stretch>
            <a:fillRect/>
          </a:stretch>
        </p:blipFill>
        <p:spPr>
          <a:xfrm rot="10800000">
            <a:off x="0" y="0"/>
            <a:ext cx="9144003" cy="5143501"/>
          </a:xfrm>
          <a:prstGeom prst="rect">
            <a:avLst/>
          </a:prstGeom>
          <a:noFill/>
          <a:ln>
            <a:noFill/>
          </a:ln>
        </p:spPr>
      </p:pic>
      <p:sp>
        <p:nvSpPr>
          <p:cNvPr id="96" name="Google Shape;96;p18"/>
          <p:cNvSpPr txBox="1"/>
          <p:nvPr>
            <p:ph idx="1" type="subTitle"/>
          </p:nvPr>
        </p:nvSpPr>
        <p:spPr>
          <a:xfrm>
            <a:off x="2015850" y="4031300"/>
            <a:ext cx="51123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7" name="Google Shape;97;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8" name="Google Shape;98;p18"/>
          <p:cNvSpPr/>
          <p:nvPr/>
        </p:nvSpPr>
        <p:spPr>
          <a:xfrm>
            <a:off x="8644825" y="0"/>
            <a:ext cx="285000" cy="51435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8"/>
          <p:cNvSpPr/>
          <p:nvPr/>
        </p:nvSpPr>
        <p:spPr>
          <a:xfrm>
            <a:off x="214175" y="0"/>
            <a:ext cx="285000" cy="51435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100" name="Shape 100"/>
        <p:cNvGrpSpPr/>
        <p:nvPr/>
      </p:nvGrpSpPr>
      <p:grpSpPr>
        <a:xfrm>
          <a:off x="0" y="0"/>
          <a:ext cx="0" cy="0"/>
          <a:chOff x="0" y="0"/>
          <a:chExt cx="0" cy="0"/>
        </a:xfrm>
      </p:grpSpPr>
      <p:pic>
        <p:nvPicPr>
          <p:cNvPr id="101" name="Google Shape;101;p19"/>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102" name="Google Shape;102;p19"/>
          <p:cNvSpPr txBox="1"/>
          <p:nvPr>
            <p:ph type="title"/>
          </p:nvPr>
        </p:nvSpPr>
        <p:spPr>
          <a:xfrm>
            <a:off x="1337325" y="1783263"/>
            <a:ext cx="2962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3" name="Google Shape;103;p19"/>
          <p:cNvSpPr txBox="1"/>
          <p:nvPr>
            <p:ph idx="1" type="subTitle"/>
          </p:nvPr>
        </p:nvSpPr>
        <p:spPr>
          <a:xfrm>
            <a:off x="1337466" y="2279763"/>
            <a:ext cx="2962800" cy="10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_1">
    <p:spTree>
      <p:nvGrpSpPr>
        <p:cNvPr id="104" name="Shape 104"/>
        <p:cNvGrpSpPr/>
        <p:nvPr/>
      </p:nvGrpSpPr>
      <p:grpSpPr>
        <a:xfrm>
          <a:off x="0" y="0"/>
          <a:ext cx="0" cy="0"/>
          <a:chOff x="0" y="0"/>
          <a:chExt cx="0" cy="0"/>
        </a:xfrm>
      </p:grpSpPr>
      <p:pic>
        <p:nvPicPr>
          <p:cNvPr id="105" name="Google Shape;105;p20"/>
          <p:cNvPicPr preferRelativeResize="0"/>
          <p:nvPr/>
        </p:nvPicPr>
        <p:blipFill>
          <a:blip r:embed="rId2">
            <a:alphaModFix/>
          </a:blip>
          <a:stretch>
            <a:fillRect/>
          </a:stretch>
        </p:blipFill>
        <p:spPr>
          <a:xfrm>
            <a:off x="0" y="0"/>
            <a:ext cx="9144003" cy="5143501"/>
          </a:xfrm>
          <a:prstGeom prst="rect">
            <a:avLst/>
          </a:prstGeom>
          <a:noFill/>
          <a:ln>
            <a:noFill/>
          </a:ln>
        </p:spPr>
      </p:pic>
      <p:sp>
        <p:nvSpPr>
          <p:cNvPr id="106" name="Google Shape;106;p20"/>
          <p:cNvSpPr txBox="1"/>
          <p:nvPr>
            <p:ph type="title"/>
          </p:nvPr>
        </p:nvSpPr>
        <p:spPr>
          <a:xfrm>
            <a:off x="4842525" y="1783263"/>
            <a:ext cx="2962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7" name="Google Shape;107;p20"/>
          <p:cNvSpPr txBox="1"/>
          <p:nvPr>
            <p:ph idx="1" type="subTitle"/>
          </p:nvPr>
        </p:nvSpPr>
        <p:spPr>
          <a:xfrm>
            <a:off x="4842666" y="2279763"/>
            <a:ext cx="2962800" cy="10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15" name="Google Shape;15;p3"/>
          <p:cNvSpPr txBox="1"/>
          <p:nvPr>
            <p:ph type="title"/>
          </p:nvPr>
        </p:nvSpPr>
        <p:spPr>
          <a:xfrm>
            <a:off x="2476200" y="2267950"/>
            <a:ext cx="50676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0" y="950850"/>
            <a:ext cx="2476200" cy="755100"/>
          </a:xfrm>
          <a:prstGeom prst="rect">
            <a:avLst/>
          </a:prstGeom>
          <a:solidFill>
            <a:srgbClr val="FFFFFF">
              <a:alpha val="68990"/>
            </a:srgbClr>
          </a:solidFill>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4000">
                <a:latin typeface="Figtree"/>
                <a:ea typeface="Figtree"/>
                <a:cs typeface="Figtree"/>
                <a:sym typeface="Figtre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 name="Google Shape;17;p3"/>
          <p:cNvSpPr txBox="1"/>
          <p:nvPr>
            <p:ph idx="1" type="subTitle"/>
          </p:nvPr>
        </p:nvSpPr>
        <p:spPr>
          <a:xfrm>
            <a:off x="2476200" y="3090500"/>
            <a:ext cx="6667800" cy="375000"/>
          </a:xfrm>
          <a:prstGeom prst="rect">
            <a:avLst/>
          </a:prstGeom>
          <a:solidFill>
            <a:srgbClr val="FFFFFF">
              <a:alpha val="68990"/>
            </a:srgbClr>
          </a:solid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3">
    <p:spTree>
      <p:nvGrpSpPr>
        <p:cNvPr id="108" name="Shape 108"/>
        <p:cNvGrpSpPr/>
        <p:nvPr/>
      </p:nvGrpSpPr>
      <p:grpSpPr>
        <a:xfrm>
          <a:off x="0" y="0"/>
          <a:ext cx="0" cy="0"/>
          <a:chOff x="0" y="0"/>
          <a:chExt cx="0" cy="0"/>
        </a:xfrm>
      </p:grpSpPr>
      <p:pic>
        <p:nvPicPr>
          <p:cNvPr id="109" name="Google Shape;109;p21"/>
          <p:cNvPicPr preferRelativeResize="0"/>
          <p:nvPr/>
        </p:nvPicPr>
        <p:blipFill>
          <a:blip r:embed="rId2">
            <a:alphaModFix/>
          </a:blip>
          <a:stretch>
            <a:fillRect/>
          </a:stretch>
        </p:blipFill>
        <p:spPr>
          <a:xfrm flipH="1" rot="10800000">
            <a:off x="0" y="0"/>
            <a:ext cx="9144003" cy="5143501"/>
          </a:xfrm>
          <a:prstGeom prst="rect">
            <a:avLst/>
          </a:prstGeom>
          <a:noFill/>
          <a:ln>
            <a:noFill/>
          </a:ln>
        </p:spPr>
      </p:pic>
      <p:sp>
        <p:nvSpPr>
          <p:cNvPr id="110" name="Google Shape;110;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1" name="Google Shape;111;p21"/>
          <p:cNvSpPr txBox="1"/>
          <p:nvPr>
            <p:ph idx="1" type="subTitle"/>
          </p:nvPr>
        </p:nvSpPr>
        <p:spPr>
          <a:xfrm>
            <a:off x="713225" y="1353700"/>
            <a:ext cx="7704000" cy="316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ctor"/>
              <a:buChar char="●"/>
              <a:defRPr b="0"/>
            </a:lvl1pPr>
            <a:lvl2pPr lvl="1" rtl="0" algn="ctr">
              <a:lnSpc>
                <a:spcPct val="100000"/>
              </a:lnSpc>
              <a:spcBef>
                <a:spcPts val="1000"/>
              </a:spcBef>
              <a:spcAft>
                <a:spcPts val="0"/>
              </a:spcAft>
              <a:buClr>
                <a:srgbClr val="605338"/>
              </a:buClr>
              <a:buSzPts val="1400"/>
              <a:buFont typeface="Actor"/>
              <a:buChar char="○"/>
              <a:defRPr/>
            </a:lvl2pPr>
            <a:lvl3pPr lvl="2" rtl="0" algn="ctr">
              <a:lnSpc>
                <a:spcPct val="100000"/>
              </a:lnSpc>
              <a:spcBef>
                <a:spcPts val="0"/>
              </a:spcBef>
              <a:spcAft>
                <a:spcPts val="0"/>
              </a:spcAft>
              <a:buClr>
                <a:srgbClr val="605338"/>
              </a:buClr>
              <a:buSzPts val="1400"/>
              <a:buFont typeface="Actor"/>
              <a:buChar char="■"/>
              <a:defRPr/>
            </a:lvl3pPr>
            <a:lvl4pPr lvl="3" rtl="0" algn="ctr">
              <a:lnSpc>
                <a:spcPct val="100000"/>
              </a:lnSpc>
              <a:spcBef>
                <a:spcPts val="0"/>
              </a:spcBef>
              <a:spcAft>
                <a:spcPts val="0"/>
              </a:spcAft>
              <a:buClr>
                <a:srgbClr val="605338"/>
              </a:buClr>
              <a:buSzPts val="1400"/>
              <a:buFont typeface="Actor"/>
              <a:buChar char="●"/>
              <a:defRPr/>
            </a:lvl4pPr>
            <a:lvl5pPr lvl="4" rtl="0" algn="ctr">
              <a:lnSpc>
                <a:spcPct val="100000"/>
              </a:lnSpc>
              <a:spcBef>
                <a:spcPts val="0"/>
              </a:spcBef>
              <a:spcAft>
                <a:spcPts val="0"/>
              </a:spcAft>
              <a:buClr>
                <a:srgbClr val="605338"/>
              </a:buClr>
              <a:buSzPts val="1400"/>
              <a:buFont typeface="Actor"/>
              <a:buChar char="○"/>
              <a:defRPr/>
            </a:lvl5pPr>
            <a:lvl6pPr lvl="5" rtl="0" algn="ctr">
              <a:lnSpc>
                <a:spcPct val="100000"/>
              </a:lnSpc>
              <a:spcBef>
                <a:spcPts val="0"/>
              </a:spcBef>
              <a:spcAft>
                <a:spcPts val="0"/>
              </a:spcAft>
              <a:buClr>
                <a:srgbClr val="605338"/>
              </a:buClr>
              <a:buSzPts val="1400"/>
              <a:buFont typeface="Actor"/>
              <a:buChar char="■"/>
              <a:defRPr/>
            </a:lvl6pPr>
            <a:lvl7pPr lvl="6" rtl="0" algn="ctr">
              <a:lnSpc>
                <a:spcPct val="100000"/>
              </a:lnSpc>
              <a:spcBef>
                <a:spcPts val="0"/>
              </a:spcBef>
              <a:spcAft>
                <a:spcPts val="0"/>
              </a:spcAft>
              <a:buClr>
                <a:srgbClr val="605338"/>
              </a:buClr>
              <a:buSzPts val="1400"/>
              <a:buFont typeface="Actor"/>
              <a:buChar char="●"/>
              <a:defRPr/>
            </a:lvl7pPr>
            <a:lvl8pPr lvl="7" rtl="0" algn="ctr">
              <a:lnSpc>
                <a:spcPct val="100000"/>
              </a:lnSpc>
              <a:spcBef>
                <a:spcPts val="0"/>
              </a:spcBef>
              <a:spcAft>
                <a:spcPts val="0"/>
              </a:spcAft>
              <a:buClr>
                <a:srgbClr val="605338"/>
              </a:buClr>
              <a:buSzPts val="1400"/>
              <a:buFont typeface="Actor"/>
              <a:buChar char="○"/>
              <a:defRPr/>
            </a:lvl8pPr>
            <a:lvl9pPr lvl="8" rtl="0" algn="ctr">
              <a:lnSpc>
                <a:spcPct val="100000"/>
              </a:lnSpc>
              <a:spcBef>
                <a:spcPts val="0"/>
              </a:spcBef>
              <a:spcAft>
                <a:spcPts val="0"/>
              </a:spcAft>
              <a:buClr>
                <a:srgbClr val="605338"/>
              </a:buClr>
              <a:buSzPts val="1400"/>
              <a:buFont typeface="Actor"/>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5">
    <p:spTree>
      <p:nvGrpSpPr>
        <p:cNvPr id="112" name="Shape 112"/>
        <p:cNvGrpSpPr/>
        <p:nvPr/>
      </p:nvGrpSpPr>
      <p:grpSpPr>
        <a:xfrm>
          <a:off x="0" y="0"/>
          <a:ext cx="0" cy="0"/>
          <a:chOff x="0" y="0"/>
          <a:chExt cx="0" cy="0"/>
        </a:xfrm>
      </p:grpSpPr>
      <p:pic>
        <p:nvPicPr>
          <p:cNvPr id="113" name="Google Shape;113;p22"/>
          <p:cNvPicPr preferRelativeResize="0"/>
          <p:nvPr/>
        </p:nvPicPr>
        <p:blipFill>
          <a:blip r:embed="rId2">
            <a:alphaModFix/>
          </a:blip>
          <a:stretch>
            <a:fillRect/>
          </a:stretch>
        </p:blipFill>
        <p:spPr>
          <a:xfrm>
            <a:off x="0" y="0"/>
            <a:ext cx="9144003" cy="5143501"/>
          </a:xfrm>
          <a:prstGeom prst="rect">
            <a:avLst/>
          </a:prstGeom>
          <a:noFill/>
          <a:ln>
            <a:noFill/>
          </a:ln>
        </p:spPr>
      </p:pic>
      <p:sp>
        <p:nvSpPr>
          <p:cNvPr id="114" name="Google Shape;114;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5" name="Google Shape;115;p22"/>
          <p:cNvSpPr txBox="1"/>
          <p:nvPr>
            <p:ph idx="1" type="subTitle"/>
          </p:nvPr>
        </p:nvSpPr>
        <p:spPr>
          <a:xfrm>
            <a:off x="713225" y="1179825"/>
            <a:ext cx="7704000" cy="1510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b="0"/>
            </a:lvl1pPr>
            <a:lvl2pPr lvl="1" rtl="0" algn="ctr">
              <a:lnSpc>
                <a:spcPct val="100000"/>
              </a:lnSpc>
              <a:spcBef>
                <a:spcPts val="100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16" name="Shape 116"/>
        <p:cNvGrpSpPr/>
        <p:nvPr/>
      </p:nvGrpSpPr>
      <p:grpSpPr>
        <a:xfrm>
          <a:off x="0" y="0"/>
          <a:ext cx="0" cy="0"/>
          <a:chOff x="0" y="0"/>
          <a:chExt cx="0" cy="0"/>
        </a:xfrm>
      </p:grpSpPr>
      <p:pic>
        <p:nvPicPr>
          <p:cNvPr id="117" name="Google Shape;117;p23"/>
          <p:cNvPicPr preferRelativeResize="0"/>
          <p:nvPr/>
        </p:nvPicPr>
        <p:blipFill>
          <a:blip r:embed="rId2">
            <a:alphaModFix/>
          </a:blip>
          <a:stretch>
            <a:fillRect/>
          </a:stretch>
        </p:blipFill>
        <p:spPr>
          <a:xfrm>
            <a:off x="0" y="0"/>
            <a:ext cx="9144003" cy="5143501"/>
          </a:xfrm>
          <a:prstGeom prst="rect">
            <a:avLst/>
          </a:prstGeom>
          <a:noFill/>
          <a:ln>
            <a:noFill/>
          </a:ln>
        </p:spPr>
      </p:pic>
      <p:sp>
        <p:nvSpPr>
          <p:cNvPr id="118" name="Google Shape;118;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9" name="Google Shape;119;p23"/>
          <p:cNvSpPr txBox="1"/>
          <p:nvPr>
            <p:ph idx="1" type="subTitle"/>
          </p:nvPr>
        </p:nvSpPr>
        <p:spPr>
          <a:xfrm>
            <a:off x="5177763" y="3129423"/>
            <a:ext cx="2672400" cy="101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0" name="Google Shape;120;p23"/>
          <p:cNvSpPr txBox="1"/>
          <p:nvPr>
            <p:ph idx="2" type="subTitle"/>
          </p:nvPr>
        </p:nvSpPr>
        <p:spPr>
          <a:xfrm>
            <a:off x="1293838" y="3129423"/>
            <a:ext cx="2672400" cy="101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23"/>
          <p:cNvSpPr txBox="1"/>
          <p:nvPr>
            <p:ph idx="3" type="subTitle"/>
          </p:nvPr>
        </p:nvSpPr>
        <p:spPr>
          <a:xfrm>
            <a:off x="1293838" y="2641800"/>
            <a:ext cx="2672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 name="Google Shape;122;p23"/>
          <p:cNvSpPr txBox="1"/>
          <p:nvPr>
            <p:ph idx="4" type="subTitle"/>
          </p:nvPr>
        </p:nvSpPr>
        <p:spPr>
          <a:xfrm>
            <a:off x="5177766" y="2641800"/>
            <a:ext cx="2672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23" name="Shape 123"/>
        <p:cNvGrpSpPr/>
        <p:nvPr/>
      </p:nvGrpSpPr>
      <p:grpSpPr>
        <a:xfrm>
          <a:off x="0" y="0"/>
          <a:ext cx="0" cy="0"/>
          <a:chOff x="0" y="0"/>
          <a:chExt cx="0" cy="0"/>
        </a:xfrm>
      </p:grpSpPr>
      <p:pic>
        <p:nvPicPr>
          <p:cNvPr id="124" name="Google Shape;124;p24"/>
          <p:cNvPicPr preferRelativeResize="0"/>
          <p:nvPr/>
        </p:nvPicPr>
        <p:blipFill>
          <a:blip r:embed="rId2">
            <a:alphaModFix/>
          </a:blip>
          <a:stretch>
            <a:fillRect/>
          </a:stretch>
        </p:blipFill>
        <p:spPr>
          <a:xfrm>
            <a:off x="0" y="0"/>
            <a:ext cx="9144003" cy="5143501"/>
          </a:xfrm>
          <a:prstGeom prst="rect">
            <a:avLst/>
          </a:prstGeom>
          <a:noFill/>
          <a:ln>
            <a:noFill/>
          </a:ln>
        </p:spPr>
      </p:pic>
      <p:sp>
        <p:nvSpPr>
          <p:cNvPr id="125" name="Google Shape;125;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6" name="Google Shape;126;p24"/>
          <p:cNvSpPr txBox="1"/>
          <p:nvPr>
            <p:ph idx="1" type="subTitle"/>
          </p:nvPr>
        </p:nvSpPr>
        <p:spPr>
          <a:xfrm>
            <a:off x="4752853" y="1515225"/>
            <a:ext cx="3578100" cy="267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24"/>
          <p:cNvSpPr txBox="1"/>
          <p:nvPr>
            <p:ph idx="2" type="subTitle"/>
          </p:nvPr>
        </p:nvSpPr>
        <p:spPr>
          <a:xfrm>
            <a:off x="813122" y="1515225"/>
            <a:ext cx="3578100" cy="267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_1">
    <p:spTree>
      <p:nvGrpSpPr>
        <p:cNvPr id="128" name="Shape 128"/>
        <p:cNvGrpSpPr/>
        <p:nvPr/>
      </p:nvGrpSpPr>
      <p:grpSpPr>
        <a:xfrm>
          <a:off x="0" y="0"/>
          <a:ext cx="0" cy="0"/>
          <a:chOff x="0" y="0"/>
          <a:chExt cx="0" cy="0"/>
        </a:xfrm>
      </p:grpSpPr>
      <p:pic>
        <p:nvPicPr>
          <p:cNvPr id="129" name="Google Shape;129;p25"/>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130" name="Google Shape;130;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1" name="Google Shape;131;p25"/>
          <p:cNvSpPr txBox="1"/>
          <p:nvPr>
            <p:ph idx="1" type="subTitle"/>
          </p:nvPr>
        </p:nvSpPr>
        <p:spPr>
          <a:xfrm>
            <a:off x="4630025" y="1113550"/>
            <a:ext cx="3794100" cy="3490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32" name="Google Shape;132;p25"/>
          <p:cNvSpPr txBox="1"/>
          <p:nvPr>
            <p:ph idx="2" type="subTitle"/>
          </p:nvPr>
        </p:nvSpPr>
        <p:spPr>
          <a:xfrm>
            <a:off x="713225" y="1113550"/>
            <a:ext cx="3794100" cy="3490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b="0"/>
            </a:lvl1pPr>
            <a:lvl2pPr lvl="1" rtl="0" algn="ctr">
              <a:lnSpc>
                <a:spcPct val="100000"/>
              </a:lnSpc>
              <a:spcBef>
                <a:spcPts val="100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33" name="Shape 133"/>
        <p:cNvGrpSpPr/>
        <p:nvPr/>
      </p:nvGrpSpPr>
      <p:grpSpPr>
        <a:xfrm>
          <a:off x="0" y="0"/>
          <a:ext cx="0" cy="0"/>
          <a:chOff x="0" y="0"/>
          <a:chExt cx="0" cy="0"/>
        </a:xfrm>
      </p:grpSpPr>
      <p:pic>
        <p:nvPicPr>
          <p:cNvPr id="134" name="Google Shape;134;p26"/>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135" name="Google Shape;135;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26"/>
          <p:cNvSpPr txBox="1"/>
          <p:nvPr>
            <p:ph idx="1" type="subTitle"/>
          </p:nvPr>
        </p:nvSpPr>
        <p:spPr>
          <a:xfrm>
            <a:off x="937626" y="3494528"/>
            <a:ext cx="2175300" cy="8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7" name="Google Shape;137;p26"/>
          <p:cNvSpPr txBox="1"/>
          <p:nvPr>
            <p:ph idx="2" type="subTitle"/>
          </p:nvPr>
        </p:nvSpPr>
        <p:spPr>
          <a:xfrm>
            <a:off x="3484347" y="3494528"/>
            <a:ext cx="2175300" cy="8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8" name="Google Shape;138;p26"/>
          <p:cNvSpPr txBox="1"/>
          <p:nvPr>
            <p:ph idx="3" type="subTitle"/>
          </p:nvPr>
        </p:nvSpPr>
        <p:spPr>
          <a:xfrm>
            <a:off x="6031074" y="3494528"/>
            <a:ext cx="2175300" cy="8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9" name="Google Shape;139;p26"/>
          <p:cNvSpPr txBox="1"/>
          <p:nvPr>
            <p:ph idx="4" type="subTitle"/>
          </p:nvPr>
        </p:nvSpPr>
        <p:spPr>
          <a:xfrm>
            <a:off x="937625" y="3039951"/>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0" name="Google Shape;140;p26"/>
          <p:cNvSpPr txBox="1"/>
          <p:nvPr>
            <p:ph idx="5" type="subTitle"/>
          </p:nvPr>
        </p:nvSpPr>
        <p:spPr>
          <a:xfrm>
            <a:off x="3484350" y="3039951"/>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1" name="Google Shape;141;p26"/>
          <p:cNvSpPr txBox="1"/>
          <p:nvPr>
            <p:ph idx="6" type="subTitle"/>
          </p:nvPr>
        </p:nvSpPr>
        <p:spPr>
          <a:xfrm>
            <a:off x="6031075" y="3039951"/>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42" name="Shape 142"/>
        <p:cNvGrpSpPr/>
        <p:nvPr/>
      </p:nvGrpSpPr>
      <p:grpSpPr>
        <a:xfrm>
          <a:off x="0" y="0"/>
          <a:ext cx="0" cy="0"/>
          <a:chOff x="0" y="0"/>
          <a:chExt cx="0" cy="0"/>
        </a:xfrm>
      </p:grpSpPr>
      <p:pic>
        <p:nvPicPr>
          <p:cNvPr id="143" name="Google Shape;143;p27"/>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144" name="Google Shape;144;p27"/>
          <p:cNvSpPr/>
          <p:nvPr/>
        </p:nvSpPr>
        <p:spPr>
          <a:xfrm rot="5400000">
            <a:off x="4416300" y="281475"/>
            <a:ext cx="311400" cy="91605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6" name="Google Shape;146;p27"/>
          <p:cNvSpPr txBox="1"/>
          <p:nvPr>
            <p:ph idx="1" type="subTitle"/>
          </p:nvPr>
        </p:nvSpPr>
        <p:spPr>
          <a:xfrm>
            <a:off x="1365425" y="2085518"/>
            <a:ext cx="25053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7" name="Google Shape;147;p27"/>
          <p:cNvSpPr txBox="1"/>
          <p:nvPr>
            <p:ph idx="2" type="subTitle"/>
          </p:nvPr>
        </p:nvSpPr>
        <p:spPr>
          <a:xfrm>
            <a:off x="5266503" y="2085518"/>
            <a:ext cx="25053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8" name="Google Shape;148;p27"/>
          <p:cNvSpPr txBox="1"/>
          <p:nvPr>
            <p:ph idx="3" type="subTitle"/>
          </p:nvPr>
        </p:nvSpPr>
        <p:spPr>
          <a:xfrm>
            <a:off x="1365425" y="3518924"/>
            <a:ext cx="25053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9" name="Google Shape;149;p27"/>
          <p:cNvSpPr txBox="1"/>
          <p:nvPr>
            <p:ph idx="4" type="subTitle"/>
          </p:nvPr>
        </p:nvSpPr>
        <p:spPr>
          <a:xfrm>
            <a:off x="5266503" y="3518924"/>
            <a:ext cx="25053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0" name="Google Shape;150;p27"/>
          <p:cNvSpPr txBox="1"/>
          <p:nvPr>
            <p:ph idx="5" type="subTitle"/>
          </p:nvPr>
        </p:nvSpPr>
        <p:spPr>
          <a:xfrm>
            <a:off x="1365425" y="1657100"/>
            <a:ext cx="2505300" cy="48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Char char="-"/>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9pPr>
          </a:lstStyle>
          <a:p/>
        </p:txBody>
      </p:sp>
      <p:sp>
        <p:nvSpPr>
          <p:cNvPr id="151" name="Google Shape;151;p27"/>
          <p:cNvSpPr txBox="1"/>
          <p:nvPr>
            <p:ph idx="6" type="subTitle"/>
          </p:nvPr>
        </p:nvSpPr>
        <p:spPr>
          <a:xfrm>
            <a:off x="1365425" y="3090656"/>
            <a:ext cx="2505300" cy="48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Char char="-"/>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9pPr>
          </a:lstStyle>
          <a:p/>
        </p:txBody>
      </p:sp>
      <p:sp>
        <p:nvSpPr>
          <p:cNvPr id="152" name="Google Shape;152;p27"/>
          <p:cNvSpPr txBox="1"/>
          <p:nvPr>
            <p:ph idx="7" type="subTitle"/>
          </p:nvPr>
        </p:nvSpPr>
        <p:spPr>
          <a:xfrm>
            <a:off x="5266499" y="1657100"/>
            <a:ext cx="2505300" cy="48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Char char="-"/>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9pPr>
          </a:lstStyle>
          <a:p/>
        </p:txBody>
      </p:sp>
      <p:sp>
        <p:nvSpPr>
          <p:cNvPr id="153" name="Google Shape;153;p27"/>
          <p:cNvSpPr txBox="1"/>
          <p:nvPr>
            <p:ph idx="8" type="subTitle"/>
          </p:nvPr>
        </p:nvSpPr>
        <p:spPr>
          <a:xfrm>
            <a:off x="5266499" y="3090656"/>
            <a:ext cx="2505300" cy="48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Char char="-"/>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Char char="-"/>
              <a:defRPr sz="2400">
                <a:latin typeface="Bebas Neue"/>
                <a:ea typeface="Bebas Neue"/>
                <a:cs typeface="Bebas Neue"/>
                <a:sym typeface="Bebas Neu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154" name="Shape 154"/>
        <p:cNvGrpSpPr/>
        <p:nvPr/>
      </p:nvGrpSpPr>
      <p:grpSpPr>
        <a:xfrm>
          <a:off x="0" y="0"/>
          <a:ext cx="0" cy="0"/>
          <a:chOff x="0" y="0"/>
          <a:chExt cx="0" cy="0"/>
        </a:xfrm>
      </p:grpSpPr>
      <p:pic>
        <p:nvPicPr>
          <p:cNvPr id="155" name="Google Shape;155;p28"/>
          <p:cNvPicPr preferRelativeResize="0"/>
          <p:nvPr/>
        </p:nvPicPr>
        <p:blipFill>
          <a:blip r:embed="rId2">
            <a:alphaModFix/>
          </a:blip>
          <a:stretch>
            <a:fillRect/>
          </a:stretch>
        </p:blipFill>
        <p:spPr>
          <a:xfrm rot="10800000">
            <a:off x="0" y="0"/>
            <a:ext cx="9144003" cy="5143501"/>
          </a:xfrm>
          <a:prstGeom prst="rect">
            <a:avLst/>
          </a:prstGeom>
          <a:noFill/>
          <a:ln>
            <a:noFill/>
          </a:ln>
        </p:spPr>
      </p:pic>
      <p:sp>
        <p:nvSpPr>
          <p:cNvPr id="156" name="Google Shape;156;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7" name="Google Shape;157;p28"/>
          <p:cNvSpPr txBox="1"/>
          <p:nvPr>
            <p:ph idx="1" type="subTitle"/>
          </p:nvPr>
        </p:nvSpPr>
        <p:spPr>
          <a:xfrm>
            <a:off x="2248450" y="2237916"/>
            <a:ext cx="19782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8" name="Google Shape;158;p28"/>
          <p:cNvSpPr txBox="1"/>
          <p:nvPr>
            <p:ph idx="2" type="subTitle"/>
          </p:nvPr>
        </p:nvSpPr>
        <p:spPr>
          <a:xfrm>
            <a:off x="5936153" y="2237916"/>
            <a:ext cx="19782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9" name="Google Shape;159;p28"/>
          <p:cNvSpPr txBox="1"/>
          <p:nvPr>
            <p:ph idx="3" type="subTitle"/>
          </p:nvPr>
        </p:nvSpPr>
        <p:spPr>
          <a:xfrm>
            <a:off x="2248450" y="3671316"/>
            <a:ext cx="19782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0" name="Google Shape;160;p28"/>
          <p:cNvSpPr txBox="1"/>
          <p:nvPr>
            <p:ph idx="4" type="subTitle"/>
          </p:nvPr>
        </p:nvSpPr>
        <p:spPr>
          <a:xfrm>
            <a:off x="5936153" y="3671316"/>
            <a:ext cx="19782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1" name="Google Shape;161;p28"/>
          <p:cNvSpPr txBox="1"/>
          <p:nvPr>
            <p:ph idx="5" type="subTitle"/>
          </p:nvPr>
        </p:nvSpPr>
        <p:spPr>
          <a:xfrm>
            <a:off x="2248450" y="1809500"/>
            <a:ext cx="1978200" cy="48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2" name="Google Shape;162;p28"/>
          <p:cNvSpPr txBox="1"/>
          <p:nvPr>
            <p:ph idx="6" type="subTitle"/>
          </p:nvPr>
        </p:nvSpPr>
        <p:spPr>
          <a:xfrm>
            <a:off x="2248450" y="3243050"/>
            <a:ext cx="1978200" cy="48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3" name="Google Shape;163;p28"/>
          <p:cNvSpPr txBox="1"/>
          <p:nvPr>
            <p:ph idx="7" type="subTitle"/>
          </p:nvPr>
        </p:nvSpPr>
        <p:spPr>
          <a:xfrm>
            <a:off x="5936150" y="1809500"/>
            <a:ext cx="1978200" cy="48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4" name="Google Shape;164;p28"/>
          <p:cNvSpPr txBox="1"/>
          <p:nvPr>
            <p:ph idx="8" type="subTitle"/>
          </p:nvPr>
        </p:nvSpPr>
        <p:spPr>
          <a:xfrm>
            <a:off x="5936150" y="3243050"/>
            <a:ext cx="1978200" cy="48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0">
    <p:spTree>
      <p:nvGrpSpPr>
        <p:cNvPr id="165" name="Shape 165"/>
        <p:cNvGrpSpPr/>
        <p:nvPr/>
      </p:nvGrpSpPr>
      <p:grpSpPr>
        <a:xfrm>
          <a:off x="0" y="0"/>
          <a:ext cx="0" cy="0"/>
          <a:chOff x="0" y="0"/>
          <a:chExt cx="0" cy="0"/>
        </a:xfrm>
      </p:grpSpPr>
      <p:pic>
        <p:nvPicPr>
          <p:cNvPr id="166" name="Google Shape;166;p29"/>
          <p:cNvPicPr preferRelativeResize="0"/>
          <p:nvPr/>
        </p:nvPicPr>
        <p:blipFill>
          <a:blip r:embed="rId2">
            <a:alphaModFix/>
          </a:blip>
          <a:stretch>
            <a:fillRect/>
          </a:stretch>
        </p:blipFill>
        <p:spPr>
          <a:xfrm>
            <a:off x="2" y="9"/>
            <a:ext cx="9143997" cy="5143481"/>
          </a:xfrm>
          <a:prstGeom prst="rect">
            <a:avLst/>
          </a:prstGeom>
          <a:noFill/>
          <a:ln>
            <a:noFill/>
          </a:ln>
        </p:spPr>
      </p:pic>
      <p:sp>
        <p:nvSpPr>
          <p:cNvPr id="167" name="Google Shape;167;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8" name="Google Shape;168;p29"/>
          <p:cNvSpPr txBox="1"/>
          <p:nvPr>
            <p:ph idx="1" type="subTitle"/>
          </p:nvPr>
        </p:nvSpPr>
        <p:spPr>
          <a:xfrm>
            <a:off x="1114550" y="20020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9" name="Google Shape;169;p29"/>
          <p:cNvSpPr txBox="1"/>
          <p:nvPr>
            <p:ph idx="2" type="subTitle"/>
          </p:nvPr>
        </p:nvSpPr>
        <p:spPr>
          <a:xfrm>
            <a:off x="3584398" y="20020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0" name="Google Shape;170;p29"/>
          <p:cNvSpPr txBox="1"/>
          <p:nvPr>
            <p:ph idx="3" type="subTitle"/>
          </p:nvPr>
        </p:nvSpPr>
        <p:spPr>
          <a:xfrm>
            <a:off x="2347006" y="35878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1" name="Google Shape;171;p29"/>
          <p:cNvSpPr txBox="1"/>
          <p:nvPr>
            <p:ph idx="4" type="subTitle"/>
          </p:nvPr>
        </p:nvSpPr>
        <p:spPr>
          <a:xfrm>
            <a:off x="4816855" y="35878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2" name="Google Shape;172;p29"/>
          <p:cNvSpPr txBox="1"/>
          <p:nvPr>
            <p:ph idx="5" type="subTitle"/>
          </p:nvPr>
        </p:nvSpPr>
        <p:spPr>
          <a:xfrm>
            <a:off x="6054247" y="20020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3" name="Google Shape;173;p29"/>
          <p:cNvSpPr txBox="1"/>
          <p:nvPr>
            <p:ph idx="6" type="subTitle"/>
          </p:nvPr>
        </p:nvSpPr>
        <p:spPr>
          <a:xfrm>
            <a:off x="1113050" y="1610703"/>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4" name="Google Shape;174;p29"/>
          <p:cNvSpPr txBox="1"/>
          <p:nvPr>
            <p:ph idx="7" type="subTitle"/>
          </p:nvPr>
        </p:nvSpPr>
        <p:spPr>
          <a:xfrm>
            <a:off x="3582898" y="1610703"/>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5" name="Google Shape;175;p29"/>
          <p:cNvSpPr txBox="1"/>
          <p:nvPr>
            <p:ph idx="8" type="subTitle"/>
          </p:nvPr>
        </p:nvSpPr>
        <p:spPr>
          <a:xfrm>
            <a:off x="6052747" y="1610703"/>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6" name="Google Shape;176;p29"/>
          <p:cNvSpPr txBox="1"/>
          <p:nvPr>
            <p:ph idx="9" type="subTitle"/>
          </p:nvPr>
        </p:nvSpPr>
        <p:spPr>
          <a:xfrm>
            <a:off x="2345506" y="3195200"/>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7" name="Google Shape;177;p29"/>
          <p:cNvSpPr txBox="1"/>
          <p:nvPr>
            <p:ph idx="13" type="subTitle"/>
          </p:nvPr>
        </p:nvSpPr>
        <p:spPr>
          <a:xfrm>
            <a:off x="4815355" y="3195200"/>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8" name="Shape 178"/>
        <p:cNvGrpSpPr/>
        <p:nvPr/>
      </p:nvGrpSpPr>
      <p:grpSpPr>
        <a:xfrm>
          <a:off x="0" y="0"/>
          <a:ext cx="0" cy="0"/>
          <a:chOff x="0" y="0"/>
          <a:chExt cx="0" cy="0"/>
        </a:xfrm>
      </p:grpSpPr>
      <p:pic>
        <p:nvPicPr>
          <p:cNvPr id="179" name="Google Shape;179;p30"/>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180" name="Google Shape;180;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1" name="Google Shape;181;p30"/>
          <p:cNvSpPr txBox="1"/>
          <p:nvPr>
            <p:ph idx="1" type="subTitle"/>
          </p:nvPr>
        </p:nvSpPr>
        <p:spPr>
          <a:xfrm>
            <a:off x="1114550" y="20020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2" name="Google Shape;182;p30"/>
          <p:cNvSpPr txBox="1"/>
          <p:nvPr>
            <p:ph idx="2" type="subTitle"/>
          </p:nvPr>
        </p:nvSpPr>
        <p:spPr>
          <a:xfrm>
            <a:off x="3584398" y="20020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3" name="Google Shape;183;p30"/>
          <p:cNvSpPr txBox="1"/>
          <p:nvPr>
            <p:ph idx="3" type="subTitle"/>
          </p:nvPr>
        </p:nvSpPr>
        <p:spPr>
          <a:xfrm>
            <a:off x="1114550" y="35878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4" name="Google Shape;184;p30"/>
          <p:cNvSpPr txBox="1"/>
          <p:nvPr>
            <p:ph idx="4" type="subTitle"/>
          </p:nvPr>
        </p:nvSpPr>
        <p:spPr>
          <a:xfrm>
            <a:off x="3584398" y="35878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5" name="Google Shape;185;p30"/>
          <p:cNvSpPr txBox="1"/>
          <p:nvPr>
            <p:ph idx="5" type="subTitle"/>
          </p:nvPr>
        </p:nvSpPr>
        <p:spPr>
          <a:xfrm>
            <a:off x="6054247" y="20020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6" name="Google Shape;186;p30"/>
          <p:cNvSpPr txBox="1"/>
          <p:nvPr>
            <p:ph idx="6" type="subTitle"/>
          </p:nvPr>
        </p:nvSpPr>
        <p:spPr>
          <a:xfrm>
            <a:off x="6054247" y="3587876"/>
            <a:ext cx="1975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 name="Google Shape;187;p30"/>
          <p:cNvSpPr txBox="1"/>
          <p:nvPr>
            <p:ph idx="7" type="subTitle"/>
          </p:nvPr>
        </p:nvSpPr>
        <p:spPr>
          <a:xfrm>
            <a:off x="1113050" y="1610703"/>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8" name="Google Shape;188;p30"/>
          <p:cNvSpPr txBox="1"/>
          <p:nvPr>
            <p:ph idx="8" type="subTitle"/>
          </p:nvPr>
        </p:nvSpPr>
        <p:spPr>
          <a:xfrm>
            <a:off x="3582898" y="1610703"/>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9" name="Google Shape;189;p30"/>
          <p:cNvSpPr txBox="1"/>
          <p:nvPr>
            <p:ph idx="9" type="subTitle"/>
          </p:nvPr>
        </p:nvSpPr>
        <p:spPr>
          <a:xfrm>
            <a:off x="6052747" y="1610703"/>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0" name="Google Shape;190;p30"/>
          <p:cNvSpPr txBox="1"/>
          <p:nvPr>
            <p:ph idx="13" type="subTitle"/>
          </p:nvPr>
        </p:nvSpPr>
        <p:spPr>
          <a:xfrm>
            <a:off x="1113050" y="3195200"/>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1" name="Google Shape;191;p30"/>
          <p:cNvSpPr txBox="1"/>
          <p:nvPr>
            <p:ph idx="14" type="subTitle"/>
          </p:nvPr>
        </p:nvSpPr>
        <p:spPr>
          <a:xfrm>
            <a:off x="3582898" y="3195200"/>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 name="Google Shape;192;p30"/>
          <p:cNvSpPr txBox="1"/>
          <p:nvPr>
            <p:ph idx="15" type="subTitle"/>
          </p:nvPr>
        </p:nvSpPr>
        <p:spPr>
          <a:xfrm>
            <a:off x="6052747" y="3195200"/>
            <a:ext cx="1978200" cy="46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3" name="Google Shape;193;p30"/>
          <p:cNvSpPr/>
          <p:nvPr/>
        </p:nvSpPr>
        <p:spPr>
          <a:xfrm>
            <a:off x="8669700" y="0"/>
            <a:ext cx="285000" cy="5143500"/>
          </a:xfrm>
          <a:prstGeom prst="rect">
            <a:avLst/>
          </a:prstGeom>
          <a:solidFill>
            <a:srgbClr val="FFFFFF">
              <a:alpha val="62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pic>
        <p:nvPicPr>
          <p:cNvPr id="19" name="Google Shape;19;p4"/>
          <p:cNvPicPr preferRelativeResize="0"/>
          <p:nvPr/>
        </p:nvPicPr>
        <p:blipFill>
          <a:blip r:embed="rId2">
            <a:alphaModFix/>
          </a:blip>
          <a:stretch>
            <a:fillRect/>
          </a:stretch>
        </p:blipFill>
        <p:spPr>
          <a:xfrm>
            <a:off x="0" y="0"/>
            <a:ext cx="9144003" cy="5143501"/>
          </a:xfrm>
          <a:prstGeom prst="rect">
            <a:avLst/>
          </a:prstGeom>
          <a:noFill/>
          <a:ln>
            <a:noFill/>
          </a:ln>
        </p:spPr>
      </p:pic>
      <p:sp>
        <p:nvSpPr>
          <p:cNvPr id="20" name="Google Shape;2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 name="Google Shape;21;p4"/>
          <p:cNvSpPr txBox="1"/>
          <p:nvPr>
            <p:ph idx="1" type="body"/>
          </p:nvPr>
        </p:nvSpPr>
        <p:spPr>
          <a:xfrm>
            <a:off x="720000" y="1045650"/>
            <a:ext cx="7704000" cy="396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94" name="Shape 194"/>
        <p:cNvGrpSpPr/>
        <p:nvPr/>
      </p:nvGrpSpPr>
      <p:grpSpPr>
        <a:xfrm>
          <a:off x="0" y="0"/>
          <a:ext cx="0" cy="0"/>
          <a:chOff x="0" y="0"/>
          <a:chExt cx="0" cy="0"/>
        </a:xfrm>
      </p:grpSpPr>
      <p:pic>
        <p:nvPicPr>
          <p:cNvPr id="195" name="Google Shape;195;p31"/>
          <p:cNvPicPr preferRelativeResize="0"/>
          <p:nvPr/>
        </p:nvPicPr>
        <p:blipFill>
          <a:blip r:embed="rId2">
            <a:alphaModFix/>
          </a:blip>
          <a:stretch>
            <a:fillRect/>
          </a:stretch>
        </p:blipFill>
        <p:spPr>
          <a:xfrm flipH="1" rot="10800000">
            <a:off x="0" y="0"/>
            <a:ext cx="9144003" cy="5143501"/>
          </a:xfrm>
          <a:prstGeom prst="rect">
            <a:avLst/>
          </a:prstGeom>
          <a:noFill/>
          <a:ln>
            <a:noFill/>
          </a:ln>
        </p:spPr>
      </p:pic>
      <p:sp>
        <p:nvSpPr>
          <p:cNvPr id="196" name="Google Shape;196;p31"/>
          <p:cNvSpPr txBox="1"/>
          <p:nvPr>
            <p:ph hasCustomPrompt="1" type="title"/>
          </p:nvPr>
        </p:nvSpPr>
        <p:spPr>
          <a:xfrm>
            <a:off x="712856" y="670225"/>
            <a:ext cx="4696800" cy="768900"/>
          </a:xfrm>
          <a:prstGeom prst="rect">
            <a:avLst/>
          </a:prstGeom>
          <a:solidFill>
            <a:srgbClr val="FFFFFF">
              <a:alpha val="68990"/>
            </a:srgbClr>
          </a:solid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000">
                <a:latin typeface="Figtree"/>
                <a:ea typeface="Figtree"/>
                <a:cs typeface="Figtree"/>
                <a:sym typeface="Figtre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7" name="Google Shape;197;p31"/>
          <p:cNvSpPr txBox="1"/>
          <p:nvPr>
            <p:ph idx="1" type="subTitle"/>
          </p:nvPr>
        </p:nvSpPr>
        <p:spPr>
          <a:xfrm>
            <a:off x="712856" y="1428226"/>
            <a:ext cx="46968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98" name="Google Shape;198;p31"/>
          <p:cNvSpPr txBox="1"/>
          <p:nvPr>
            <p:ph hasCustomPrompt="1" idx="2" type="title"/>
          </p:nvPr>
        </p:nvSpPr>
        <p:spPr>
          <a:xfrm>
            <a:off x="2223600" y="1967931"/>
            <a:ext cx="4696800" cy="768900"/>
          </a:xfrm>
          <a:prstGeom prst="rect">
            <a:avLst/>
          </a:prstGeom>
          <a:solidFill>
            <a:srgbClr val="FFFFFF">
              <a:alpha val="68990"/>
            </a:srgbClr>
          </a:solid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000">
                <a:latin typeface="Figtree"/>
                <a:ea typeface="Figtree"/>
                <a:cs typeface="Figtree"/>
                <a:sym typeface="Figtre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9" name="Google Shape;199;p31"/>
          <p:cNvSpPr txBox="1"/>
          <p:nvPr>
            <p:ph idx="3" type="subTitle"/>
          </p:nvPr>
        </p:nvSpPr>
        <p:spPr>
          <a:xfrm>
            <a:off x="2223600" y="2728503"/>
            <a:ext cx="46968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00" name="Google Shape;200;p31"/>
          <p:cNvSpPr txBox="1"/>
          <p:nvPr>
            <p:ph hasCustomPrompt="1" idx="4" type="title"/>
          </p:nvPr>
        </p:nvSpPr>
        <p:spPr>
          <a:xfrm>
            <a:off x="3734344" y="3265638"/>
            <a:ext cx="4696800" cy="768900"/>
          </a:xfrm>
          <a:prstGeom prst="rect">
            <a:avLst/>
          </a:prstGeom>
          <a:solidFill>
            <a:srgbClr val="FFFFFF">
              <a:alpha val="68990"/>
            </a:srgbClr>
          </a:solid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000">
                <a:latin typeface="Figtree"/>
                <a:ea typeface="Figtree"/>
                <a:cs typeface="Figtree"/>
                <a:sym typeface="Figtre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1" name="Google Shape;201;p31"/>
          <p:cNvSpPr txBox="1"/>
          <p:nvPr>
            <p:ph idx="5" type="subTitle"/>
          </p:nvPr>
        </p:nvSpPr>
        <p:spPr>
          <a:xfrm>
            <a:off x="3734344" y="4028781"/>
            <a:ext cx="46968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02" name="Shape 202"/>
        <p:cNvGrpSpPr/>
        <p:nvPr/>
      </p:nvGrpSpPr>
      <p:grpSpPr>
        <a:xfrm>
          <a:off x="0" y="0"/>
          <a:ext cx="0" cy="0"/>
          <a:chOff x="0" y="0"/>
          <a:chExt cx="0" cy="0"/>
        </a:xfrm>
      </p:grpSpPr>
      <p:pic>
        <p:nvPicPr>
          <p:cNvPr id="203" name="Google Shape;203;p32"/>
          <p:cNvPicPr preferRelativeResize="0"/>
          <p:nvPr/>
        </p:nvPicPr>
        <p:blipFill>
          <a:blip r:embed="rId2">
            <a:alphaModFix/>
          </a:blip>
          <a:stretch>
            <a:fillRect/>
          </a:stretch>
        </p:blipFill>
        <p:spPr>
          <a:xfrm rot="10800000">
            <a:off x="0" y="0"/>
            <a:ext cx="9144003" cy="5143501"/>
          </a:xfrm>
          <a:prstGeom prst="rect">
            <a:avLst/>
          </a:prstGeom>
          <a:noFill/>
          <a:ln>
            <a:noFill/>
          </a:ln>
        </p:spPr>
      </p:pic>
      <p:sp>
        <p:nvSpPr>
          <p:cNvPr id="204" name="Google Shape;204;p32"/>
          <p:cNvSpPr txBox="1"/>
          <p:nvPr>
            <p:ph hasCustomPrompt="1" type="title"/>
          </p:nvPr>
        </p:nvSpPr>
        <p:spPr>
          <a:xfrm>
            <a:off x="938500" y="2747375"/>
            <a:ext cx="927900" cy="406800"/>
          </a:xfrm>
          <a:prstGeom prst="rect">
            <a:avLst/>
          </a:prstGeom>
          <a:solidFill>
            <a:srgbClr val="FFFFFF">
              <a:alpha val="68990"/>
            </a:srgbClr>
          </a:solid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2200">
                <a:latin typeface="Figtree"/>
                <a:ea typeface="Figtree"/>
                <a:cs typeface="Figtree"/>
                <a:sym typeface="Figtre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5" name="Google Shape;205;p32"/>
          <p:cNvSpPr txBox="1"/>
          <p:nvPr>
            <p:ph idx="1" type="subTitle"/>
          </p:nvPr>
        </p:nvSpPr>
        <p:spPr>
          <a:xfrm>
            <a:off x="938500" y="3703299"/>
            <a:ext cx="2173200" cy="75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6" name="Google Shape;206;p32"/>
          <p:cNvSpPr txBox="1"/>
          <p:nvPr>
            <p:ph idx="2" type="subTitle"/>
          </p:nvPr>
        </p:nvSpPr>
        <p:spPr>
          <a:xfrm>
            <a:off x="938500" y="3332954"/>
            <a:ext cx="2173200" cy="4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7" name="Google Shape;207;p32"/>
          <p:cNvSpPr txBox="1"/>
          <p:nvPr>
            <p:ph hasCustomPrompt="1" idx="3" type="title"/>
          </p:nvPr>
        </p:nvSpPr>
        <p:spPr>
          <a:xfrm>
            <a:off x="3485400" y="2747375"/>
            <a:ext cx="927900" cy="406800"/>
          </a:xfrm>
          <a:prstGeom prst="rect">
            <a:avLst/>
          </a:prstGeom>
          <a:solidFill>
            <a:srgbClr val="FFFFFF">
              <a:alpha val="68990"/>
            </a:srgbClr>
          </a:solid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2200">
                <a:latin typeface="Figtree"/>
                <a:ea typeface="Figtree"/>
                <a:cs typeface="Figtree"/>
                <a:sym typeface="Figtre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8" name="Google Shape;208;p32"/>
          <p:cNvSpPr txBox="1"/>
          <p:nvPr>
            <p:ph idx="4" type="subTitle"/>
          </p:nvPr>
        </p:nvSpPr>
        <p:spPr>
          <a:xfrm>
            <a:off x="3485400" y="3703299"/>
            <a:ext cx="2173200" cy="75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9" name="Google Shape;209;p32"/>
          <p:cNvSpPr txBox="1"/>
          <p:nvPr>
            <p:ph idx="5" type="subTitle"/>
          </p:nvPr>
        </p:nvSpPr>
        <p:spPr>
          <a:xfrm>
            <a:off x="3485400" y="3332954"/>
            <a:ext cx="2173200" cy="4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0" name="Google Shape;210;p32"/>
          <p:cNvSpPr txBox="1"/>
          <p:nvPr>
            <p:ph hasCustomPrompt="1" idx="6" type="title"/>
          </p:nvPr>
        </p:nvSpPr>
        <p:spPr>
          <a:xfrm>
            <a:off x="6031100" y="2747375"/>
            <a:ext cx="927900" cy="406800"/>
          </a:xfrm>
          <a:prstGeom prst="rect">
            <a:avLst/>
          </a:prstGeom>
          <a:solidFill>
            <a:srgbClr val="FFFFFF">
              <a:alpha val="68990"/>
            </a:srgbClr>
          </a:solid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2200">
                <a:latin typeface="Figtree"/>
                <a:ea typeface="Figtree"/>
                <a:cs typeface="Figtree"/>
                <a:sym typeface="Figtre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1" name="Google Shape;211;p32"/>
          <p:cNvSpPr txBox="1"/>
          <p:nvPr>
            <p:ph idx="7" type="subTitle"/>
          </p:nvPr>
        </p:nvSpPr>
        <p:spPr>
          <a:xfrm>
            <a:off x="6032300" y="3703299"/>
            <a:ext cx="2173200" cy="75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2" name="Google Shape;212;p32"/>
          <p:cNvSpPr txBox="1"/>
          <p:nvPr>
            <p:ph idx="8" type="subTitle"/>
          </p:nvPr>
        </p:nvSpPr>
        <p:spPr>
          <a:xfrm>
            <a:off x="6032300" y="3332954"/>
            <a:ext cx="2173200" cy="4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3" name="Google Shape;213;p32"/>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214" name="Shape 214"/>
        <p:cNvGrpSpPr/>
        <p:nvPr/>
      </p:nvGrpSpPr>
      <p:grpSpPr>
        <a:xfrm>
          <a:off x="0" y="0"/>
          <a:ext cx="0" cy="0"/>
          <a:chOff x="0" y="0"/>
          <a:chExt cx="0" cy="0"/>
        </a:xfrm>
      </p:grpSpPr>
      <p:pic>
        <p:nvPicPr>
          <p:cNvPr id="215" name="Google Shape;215;p33"/>
          <p:cNvPicPr preferRelativeResize="0"/>
          <p:nvPr/>
        </p:nvPicPr>
        <p:blipFill>
          <a:blip r:embed="rId2">
            <a:alphaModFix/>
          </a:blip>
          <a:stretch>
            <a:fillRect/>
          </a:stretch>
        </p:blipFill>
        <p:spPr>
          <a:xfrm>
            <a:off x="1" y="4"/>
            <a:ext cx="9144003" cy="5143496"/>
          </a:xfrm>
          <a:prstGeom prst="rect">
            <a:avLst/>
          </a:prstGeom>
          <a:noFill/>
          <a:ln>
            <a:noFill/>
          </a:ln>
        </p:spPr>
      </p:pic>
      <p:sp>
        <p:nvSpPr>
          <p:cNvPr id="216" name="Google Shape;21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217" name="Shape 217"/>
        <p:cNvGrpSpPr/>
        <p:nvPr/>
      </p:nvGrpSpPr>
      <p:grpSpPr>
        <a:xfrm>
          <a:off x="0" y="0"/>
          <a:ext cx="0" cy="0"/>
          <a:chOff x="0" y="0"/>
          <a:chExt cx="0" cy="0"/>
        </a:xfrm>
      </p:grpSpPr>
      <p:pic>
        <p:nvPicPr>
          <p:cNvPr id="218" name="Google Shape;218;p34"/>
          <p:cNvPicPr preferRelativeResize="0"/>
          <p:nvPr/>
        </p:nvPicPr>
        <p:blipFill>
          <a:blip r:embed="rId2">
            <a:alphaModFix/>
          </a:blip>
          <a:stretch>
            <a:fillRect/>
          </a:stretch>
        </p:blipFill>
        <p:spPr>
          <a:xfrm>
            <a:off x="1" y="4"/>
            <a:ext cx="9144003" cy="5143496"/>
          </a:xfrm>
          <a:prstGeom prst="rect">
            <a:avLst/>
          </a:prstGeom>
          <a:noFill/>
          <a:ln>
            <a:noFill/>
          </a:ln>
        </p:spPr>
      </p:pic>
      <p:sp>
        <p:nvSpPr>
          <p:cNvPr id="219" name="Google Shape;219;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2_1_1">
    <p:spTree>
      <p:nvGrpSpPr>
        <p:cNvPr id="220" name="Shape 220"/>
        <p:cNvGrpSpPr/>
        <p:nvPr/>
      </p:nvGrpSpPr>
      <p:grpSpPr>
        <a:xfrm>
          <a:off x="0" y="0"/>
          <a:ext cx="0" cy="0"/>
          <a:chOff x="0" y="0"/>
          <a:chExt cx="0" cy="0"/>
        </a:xfrm>
      </p:grpSpPr>
      <p:pic>
        <p:nvPicPr>
          <p:cNvPr id="221" name="Google Shape;221;p35"/>
          <p:cNvPicPr preferRelativeResize="0"/>
          <p:nvPr/>
        </p:nvPicPr>
        <p:blipFill>
          <a:blip r:embed="rId2">
            <a:alphaModFix/>
          </a:blip>
          <a:stretch>
            <a:fillRect/>
          </a:stretch>
        </p:blipFill>
        <p:spPr>
          <a:xfrm>
            <a:off x="1" y="4"/>
            <a:ext cx="9144003" cy="5143496"/>
          </a:xfrm>
          <a:prstGeom prst="rect">
            <a:avLst/>
          </a:prstGeom>
          <a:noFill/>
          <a:ln>
            <a:noFill/>
          </a:ln>
        </p:spPr>
      </p:pic>
      <p:sp>
        <p:nvSpPr>
          <p:cNvPr id="222" name="Google Shape;222;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2_1_1_1">
    <p:spTree>
      <p:nvGrpSpPr>
        <p:cNvPr id="223" name="Shape 223"/>
        <p:cNvGrpSpPr/>
        <p:nvPr/>
      </p:nvGrpSpPr>
      <p:grpSpPr>
        <a:xfrm>
          <a:off x="0" y="0"/>
          <a:ext cx="0" cy="0"/>
          <a:chOff x="0" y="0"/>
          <a:chExt cx="0" cy="0"/>
        </a:xfrm>
      </p:grpSpPr>
      <p:pic>
        <p:nvPicPr>
          <p:cNvPr id="224" name="Google Shape;224;p36"/>
          <p:cNvPicPr preferRelativeResize="0"/>
          <p:nvPr/>
        </p:nvPicPr>
        <p:blipFill>
          <a:blip r:embed="rId2">
            <a:alphaModFix/>
          </a:blip>
          <a:stretch>
            <a:fillRect/>
          </a:stretch>
        </p:blipFill>
        <p:spPr>
          <a:xfrm>
            <a:off x="0" y="0"/>
            <a:ext cx="9144003" cy="5143501"/>
          </a:xfrm>
          <a:prstGeom prst="rect">
            <a:avLst/>
          </a:prstGeom>
          <a:noFill/>
          <a:ln>
            <a:noFill/>
          </a:ln>
        </p:spPr>
      </p:pic>
      <p:sp>
        <p:nvSpPr>
          <p:cNvPr id="225" name="Google Shape;225;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4">
    <p:spTree>
      <p:nvGrpSpPr>
        <p:cNvPr id="226" name="Shape 226"/>
        <p:cNvGrpSpPr/>
        <p:nvPr/>
      </p:nvGrpSpPr>
      <p:grpSpPr>
        <a:xfrm>
          <a:off x="0" y="0"/>
          <a:ext cx="0" cy="0"/>
          <a:chOff x="0" y="0"/>
          <a:chExt cx="0" cy="0"/>
        </a:xfrm>
      </p:grpSpPr>
      <p:pic>
        <p:nvPicPr>
          <p:cNvPr id="227" name="Google Shape;227;p37"/>
          <p:cNvPicPr preferRelativeResize="0"/>
          <p:nvPr/>
        </p:nvPicPr>
        <p:blipFill>
          <a:blip r:embed="rId2">
            <a:alphaModFix/>
          </a:blip>
          <a:stretch>
            <a:fillRect/>
          </a:stretch>
        </p:blipFill>
        <p:spPr>
          <a:xfrm flipH="1">
            <a:off x="1" y="-12"/>
            <a:ext cx="9074099" cy="5104175"/>
          </a:xfrm>
          <a:prstGeom prst="rect">
            <a:avLst/>
          </a:prstGeom>
          <a:noFill/>
          <a:ln>
            <a:noFill/>
          </a:ln>
        </p:spPr>
      </p:pic>
      <p:sp>
        <p:nvSpPr>
          <p:cNvPr id="228" name="Google Shape;228;p3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atin typeface="Figtree Medium"/>
                <a:ea typeface="Figtree Medium"/>
                <a:cs typeface="Figtree Medium"/>
                <a:sym typeface="Figtree Medium"/>
              </a:defRPr>
            </a:lvl1pPr>
            <a:lvl2pPr lvl="1" algn="ctr">
              <a:spcBef>
                <a:spcPts val="0"/>
              </a:spcBef>
              <a:spcAft>
                <a:spcPts val="0"/>
              </a:spcAft>
              <a:buSzPts val="3000"/>
              <a:buNone/>
              <a:defRPr>
                <a:latin typeface="Figtree Medium"/>
                <a:ea typeface="Figtree Medium"/>
                <a:cs typeface="Figtree Medium"/>
                <a:sym typeface="Figtree Medium"/>
              </a:defRPr>
            </a:lvl2pPr>
            <a:lvl3pPr lvl="2" algn="ctr">
              <a:spcBef>
                <a:spcPts val="0"/>
              </a:spcBef>
              <a:spcAft>
                <a:spcPts val="0"/>
              </a:spcAft>
              <a:buSzPts val="3000"/>
              <a:buNone/>
              <a:defRPr>
                <a:latin typeface="Figtree Medium"/>
                <a:ea typeface="Figtree Medium"/>
                <a:cs typeface="Figtree Medium"/>
                <a:sym typeface="Figtree Medium"/>
              </a:defRPr>
            </a:lvl3pPr>
            <a:lvl4pPr lvl="3" algn="ctr">
              <a:spcBef>
                <a:spcPts val="0"/>
              </a:spcBef>
              <a:spcAft>
                <a:spcPts val="0"/>
              </a:spcAft>
              <a:buSzPts val="3000"/>
              <a:buNone/>
              <a:defRPr>
                <a:latin typeface="Figtree Medium"/>
                <a:ea typeface="Figtree Medium"/>
                <a:cs typeface="Figtree Medium"/>
                <a:sym typeface="Figtree Medium"/>
              </a:defRPr>
            </a:lvl4pPr>
            <a:lvl5pPr lvl="4" algn="ctr">
              <a:spcBef>
                <a:spcPts val="0"/>
              </a:spcBef>
              <a:spcAft>
                <a:spcPts val="0"/>
              </a:spcAft>
              <a:buSzPts val="3000"/>
              <a:buNone/>
              <a:defRPr>
                <a:latin typeface="Figtree Medium"/>
                <a:ea typeface="Figtree Medium"/>
                <a:cs typeface="Figtree Medium"/>
                <a:sym typeface="Figtree Medium"/>
              </a:defRPr>
            </a:lvl5pPr>
            <a:lvl6pPr lvl="5" algn="ctr">
              <a:spcBef>
                <a:spcPts val="0"/>
              </a:spcBef>
              <a:spcAft>
                <a:spcPts val="0"/>
              </a:spcAft>
              <a:buSzPts val="3000"/>
              <a:buNone/>
              <a:defRPr>
                <a:latin typeface="Figtree Medium"/>
                <a:ea typeface="Figtree Medium"/>
                <a:cs typeface="Figtree Medium"/>
                <a:sym typeface="Figtree Medium"/>
              </a:defRPr>
            </a:lvl6pPr>
            <a:lvl7pPr lvl="6" algn="ctr">
              <a:spcBef>
                <a:spcPts val="0"/>
              </a:spcBef>
              <a:spcAft>
                <a:spcPts val="0"/>
              </a:spcAft>
              <a:buSzPts val="3000"/>
              <a:buNone/>
              <a:defRPr>
                <a:latin typeface="Figtree Medium"/>
                <a:ea typeface="Figtree Medium"/>
                <a:cs typeface="Figtree Medium"/>
                <a:sym typeface="Figtree Medium"/>
              </a:defRPr>
            </a:lvl7pPr>
            <a:lvl8pPr lvl="7" algn="ctr">
              <a:spcBef>
                <a:spcPts val="0"/>
              </a:spcBef>
              <a:spcAft>
                <a:spcPts val="0"/>
              </a:spcAft>
              <a:buSzPts val="3000"/>
              <a:buNone/>
              <a:defRPr>
                <a:latin typeface="Figtree Medium"/>
                <a:ea typeface="Figtree Medium"/>
                <a:cs typeface="Figtree Medium"/>
                <a:sym typeface="Figtree Medium"/>
              </a:defRPr>
            </a:lvl8pPr>
            <a:lvl9pPr lvl="8" algn="ctr">
              <a:spcBef>
                <a:spcPts val="0"/>
              </a:spcBef>
              <a:spcAft>
                <a:spcPts val="0"/>
              </a:spcAft>
              <a:buSzPts val="3000"/>
              <a:buNone/>
              <a:defRPr>
                <a:latin typeface="Figtree Medium"/>
                <a:ea typeface="Figtree Medium"/>
                <a:cs typeface="Figtree Medium"/>
                <a:sym typeface="Figtree Medium"/>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29" name="Shape 229"/>
        <p:cNvGrpSpPr/>
        <p:nvPr/>
      </p:nvGrpSpPr>
      <p:grpSpPr>
        <a:xfrm>
          <a:off x="0" y="0"/>
          <a:ext cx="0" cy="0"/>
          <a:chOff x="0" y="0"/>
          <a:chExt cx="0" cy="0"/>
        </a:xfrm>
      </p:grpSpPr>
      <p:pic>
        <p:nvPicPr>
          <p:cNvPr id="230" name="Google Shape;230;p38"/>
          <p:cNvPicPr preferRelativeResize="0"/>
          <p:nvPr/>
        </p:nvPicPr>
        <p:blipFill>
          <a:blip r:embed="rId2">
            <a:alphaModFix/>
          </a:blip>
          <a:stretch>
            <a:fillRect/>
          </a:stretch>
        </p:blipFill>
        <p:spPr>
          <a:xfrm flipH="1" rot="10800000">
            <a:off x="0" y="0"/>
            <a:ext cx="9144003" cy="5143501"/>
          </a:xfrm>
          <a:prstGeom prst="rect">
            <a:avLst/>
          </a:prstGeom>
          <a:noFill/>
          <a:ln>
            <a:noFill/>
          </a:ln>
        </p:spPr>
      </p:pic>
      <p:sp>
        <p:nvSpPr>
          <p:cNvPr id="231" name="Google Shape;231;p38"/>
          <p:cNvSpPr txBox="1"/>
          <p:nvPr>
            <p:ph type="title"/>
          </p:nvPr>
        </p:nvSpPr>
        <p:spPr>
          <a:xfrm>
            <a:off x="713225" y="539499"/>
            <a:ext cx="4448100" cy="1108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2" name="Google Shape;232;p38"/>
          <p:cNvSpPr txBox="1"/>
          <p:nvPr>
            <p:ph idx="1" type="subTitle"/>
          </p:nvPr>
        </p:nvSpPr>
        <p:spPr>
          <a:xfrm>
            <a:off x="713225" y="1565662"/>
            <a:ext cx="4448100" cy="105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3" name="Google Shape;233;p38"/>
          <p:cNvSpPr txBox="1"/>
          <p:nvPr/>
        </p:nvSpPr>
        <p:spPr>
          <a:xfrm>
            <a:off x="3572300" y="3733100"/>
            <a:ext cx="4858500" cy="504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Figtree Medium"/>
                <a:ea typeface="Figtree Medium"/>
                <a:cs typeface="Figtree Medium"/>
                <a:sym typeface="Figtree Medium"/>
              </a:rPr>
              <a:t>CREDITS: This presentation template was created by </a:t>
            </a:r>
            <a:r>
              <a:rPr b="1" lang="en" sz="1200" u="sng">
                <a:solidFill>
                  <a:schemeClr val="dk1"/>
                </a:solidFill>
                <a:latin typeface="Figtree"/>
                <a:ea typeface="Figtree"/>
                <a:cs typeface="Figtree"/>
                <a:sym typeface="Figtree"/>
                <a:hlinkClick r:id="rId3">
                  <a:extLst>
                    <a:ext uri="{A12FA001-AC4F-418D-AE19-62706E023703}">
                      <ahyp:hlinkClr val="tx"/>
                    </a:ext>
                  </a:extLst>
                </a:hlinkClick>
              </a:rPr>
              <a:t>Slidesgo</a:t>
            </a:r>
            <a:r>
              <a:rPr lang="en" sz="1200">
                <a:solidFill>
                  <a:schemeClr val="dk1"/>
                </a:solidFill>
                <a:latin typeface="Figtree Medium"/>
                <a:ea typeface="Figtree Medium"/>
                <a:cs typeface="Figtree Medium"/>
                <a:sym typeface="Figtree Medium"/>
              </a:rPr>
              <a:t>, and includes icons by </a:t>
            </a:r>
            <a:r>
              <a:rPr b="1" lang="en" sz="1200" u="sng">
                <a:solidFill>
                  <a:schemeClr val="dk1"/>
                </a:solidFill>
                <a:latin typeface="Figtree"/>
                <a:ea typeface="Figtree"/>
                <a:cs typeface="Figtree"/>
                <a:sym typeface="Figtree"/>
                <a:hlinkClick r:id="rId4">
                  <a:extLst>
                    <a:ext uri="{A12FA001-AC4F-418D-AE19-62706E023703}">
                      <ahyp:hlinkClr val="tx"/>
                    </a:ext>
                  </a:extLst>
                </a:hlinkClick>
              </a:rPr>
              <a:t>Flaticon</a:t>
            </a:r>
            <a:r>
              <a:rPr lang="en" sz="1200">
                <a:solidFill>
                  <a:schemeClr val="dk1"/>
                </a:solidFill>
                <a:latin typeface="Figtree Medium"/>
                <a:ea typeface="Figtree Medium"/>
                <a:cs typeface="Figtree Medium"/>
                <a:sym typeface="Figtree Medium"/>
              </a:rPr>
              <a:t>, and infographics &amp; images by </a:t>
            </a:r>
            <a:r>
              <a:rPr b="1" lang="en" sz="1200" u="sng">
                <a:solidFill>
                  <a:schemeClr val="dk1"/>
                </a:solidFill>
                <a:latin typeface="Figtree"/>
                <a:ea typeface="Figtree"/>
                <a:cs typeface="Figtree"/>
                <a:sym typeface="Figtree"/>
                <a:hlinkClick r:id="rId5">
                  <a:extLst>
                    <a:ext uri="{A12FA001-AC4F-418D-AE19-62706E023703}">
                      <ahyp:hlinkClr val="tx"/>
                    </a:ext>
                  </a:extLst>
                </a:hlinkClick>
              </a:rPr>
              <a:t>Freepik</a:t>
            </a:r>
            <a:r>
              <a:rPr lang="en" sz="1200" u="sng">
                <a:solidFill>
                  <a:schemeClr val="dk1"/>
                </a:solidFill>
                <a:latin typeface="Figtree Medium"/>
                <a:ea typeface="Figtree Medium"/>
                <a:cs typeface="Figtree Medium"/>
                <a:sym typeface="Figtree Medium"/>
              </a:rPr>
              <a:t> </a:t>
            </a:r>
            <a:endParaRPr sz="1200" u="sng">
              <a:solidFill>
                <a:schemeClr val="dk1"/>
              </a:solidFill>
              <a:latin typeface="Figtree Medium"/>
              <a:ea typeface="Figtree Medium"/>
              <a:cs typeface="Figtree Medium"/>
              <a:sym typeface="Figtree Medium"/>
            </a:endParaRPr>
          </a:p>
        </p:txBody>
      </p:sp>
      <p:sp>
        <p:nvSpPr>
          <p:cNvPr id="234" name="Google Shape;234;p38"/>
          <p:cNvSpPr txBox="1"/>
          <p:nvPr>
            <p:ph idx="2" type="subTitle"/>
          </p:nvPr>
        </p:nvSpPr>
        <p:spPr>
          <a:xfrm rot="-5400000">
            <a:off x="7179200" y="1430850"/>
            <a:ext cx="3207300" cy="345600"/>
          </a:xfrm>
          <a:prstGeom prst="rect">
            <a:avLst/>
          </a:prstGeom>
          <a:solidFill>
            <a:srgbClr val="FFFFFF">
              <a:alpha val="68990"/>
            </a:srgbClr>
          </a:solidFill>
        </p:spPr>
        <p:txBody>
          <a:bodyPr anchorCtr="0" anchor="t" bIns="91425" lIns="91425" spcFirstLastPara="1" rIns="91425" wrap="square" tIns="91425">
            <a:noAutofit/>
          </a:bodyPr>
          <a:lstStyle>
            <a:lvl1pPr lvl="0" rtl="0">
              <a:lnSpc>
                <a:spcPct val="80000"/>
              </a:lnSpc>
              <a:spcBef>
                <a:spcPts val="0"/>
              </a:spcBef>
              <a:spcAft>
                <a:spcPts val="0"/>
              </a:spcAft>
              <a:buSzPts val="1400"/>
              <a:buNone/>
              <a:defRPr sz="16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35" name="Shape 235"/>
        <p:cNvGrpSpPr/>
        <p:nvPr/>
      </p:nvGrpSpPr>
      <p:grpSpPr>
        <a:xfrm>
          <a:off x="0" y="0"/>
          <a:ext cx="0" cy="0"/>
          <a:chOff x="0" y="0"/>
          <a:chExt cx="0" cy="0"/>
        </a:xfrm>
      </p:grpSpPr>
      <p:pic>
        <p:nvPicPr>
          <p:cNvPr id="236" name="Google Shape;236;p39"/>
          <p:cNvPicPr preferRelativeResize="0"/>
          <p:nvPr/>
        </p:nvPicPr>
        <p:blipFill>
          <a:blip r:embed="rId2">
            <a:alphaModFix/>
          </a:blip>
          <a:stretch>
            <a:fillRect/>
          </a:stretch>
        </p:blipFill>
        <p:spPr>
          <a:xfrm>
            <a:off x="0" y="0"/>
            <a:ext cx="9144003" cy="5143501"/>
          </a:xfrm>
          <a:prstGeom prst="rect">
            <a:avLst/>
          </a:prstGeom>
          <a:noFill/>
          <a:ln>
            <a:noFill/>
          </a:ln>
        </p:spPr>
      </p:pic>
      <p:sp>
        <p:nvSpPr>
          <p:cNvPr id="237" name="Google Shape;237;p39"/>
          <p:cNvSpPr/>
          <p:nvPr/>
        </p:nvSpPr>
        <p:spPr>
          <a:xfrm>
            <a:off x="8724575" y="0"/>
            <a:ext cx="153900" cy="51435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9"/>
          <p:cNvSpPr/>
          <p:nvPr/>
        </p:nvSpPr>
        <p:spPr>
          <a:xfrm>
            <a:off x="251700" y="0"/>
            <a:ext cx="153900" cy="51435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39" name="Shape 239"/>
        <p:cNvGrpSpPr/>
        <p:nvPr/>
      </p:nvGrpSpPr>
      <p:grpSpPr>
        <a:xfrm>
          <a:off x="0" y="0"/>
          <a:ext cx="0" cy="0"/>
          <a:chOff x="0" y="0"/>
          <a:chExt cx="0" cy="0"/>
        </a:xfrm>
      </p:grpSpPr>
      <p:pic>
        <p:nvPicPr>
          <p:cNvPr id="240" name="Google Shape;240;p40"/>
          <p:cNvPicPr preferRelativeResize="0"/>
          <p:nvPr/>
        </p:nvPicPr>
        <p:blipFill>
          <a:blip r:embed="rId2">
            <a:alphaModFix/>
          </a:blip>
          <a:stretch>
            <a:fillRect/>
          </a:stretch>
        </p:blipFill>
        <p:spPr>
          <a:xfrm flipH="1">
            <a:off x="1" y="4"/>
            <a:ext cx="9144003" cy="5143496"/>
          </a:xfrm>
          <a:prstGeom prst="rect">
            <a:avLst/>
          </a:prstGeom>
          <a:noFill/>
          <a:ln>
            <a:noFill/>
          </a:ln>
        </p:spPr>
      </p:pic>
      <p:sp>
        <p:nvSpPr>
          <p:cNvPr id="241" name="Google Shape;241;p40"/>
          <p:cNvSpPr/>
          <p:nvPr/>
        </p:nvSpPr>
        <p:spPr>
          <a:xfrm rot="5400000">
            <a:off x="4501975" y="-4307275"/>
            <a:ext cx="153900" cy="91581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0"/>
          <p:cNvSpPr/>
          <p:nvPr/>
        </p:nvSpPr>
        <p:spPr>
          <a:xfrm rot="5400000">
            <a:off x="4501975" y="320675"/>
            <a:ext cx="153900" cy="91581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4" y="1"/>
            <a:ext cx="9143992" cy="5143501"/>
          </a:xfrm>
          <a:prstGeom prst="rect">
            <a:avLst/>
          </a:prstGeom>
          <a:noFill/>
          <a:ln>
            <a:noFill/>
          </a:ln>
        </p:spPr>
      </p:pic>
      <p:sp>
        <p:nvSpPr>
          <p:cNvPr id="24" name="Google Shape;2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 name="Google Shape;25;p5"/>
          <p:cNvSpPr txBox="1"/>
          <p:nvPr>
            <p:ph idx="1" type="subTitle"/>
          </p:nvPr>
        </p:nvSpPr>
        <p:spPr>
          <a:xfrm>
            <a:off x="5131484" y="3774405"/>
            <a:ext cx="25056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 name="Google Shape;26;p5"/>
          <p:cNvSpPr txBox="1"/>
          <p:nvPr>
            <p:ph idx="2" type="subTitle"/>
          </p:nvPr>
        </p:nvSpPr>
        <p:spPr>
          <a:xfrm>
            <a:off x="1507100" y="3774405"/>
            <a:ext cx="25056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 name="Google Shape;27;p5"/>
          <p:cNvSpPr txBox="1"/>
          <p:nvPr>
            <p:ph idx="3" type="subTitle"/>
          </p:nvPr>
        </p:nvSpPr>
        <p:spPr>
          <a:xfrm>
            <a:off x="5131475" y="3320700"/>
            <a:ext cx="2505600" cy="526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 name="Google Shape;28;p5"/>
          <p:cNvSpPr txBox="1"/>
          <p:nvPr>
            <p:ph idx="4" type="subTitle"/>
          </p:nvPr>
        </p:nvSpPr>
        <p:spPr>
          <a:xfrm>
            <a:off x="1506875" y="3320700"/>
            <a:ext cx="2505600" cy="526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Kumbh Sans SemiBold"/>
                <a:ea typeface="Kumbh Sans SemiBold"/>
                <a:cs typeface="Kumbh Sans SemiBold"/>
                <a:sym typeface="Kumbh Sans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 name="Google Shape;29;p5"/>
          <p:cNvSpPr/>
          <p:nvPr/>
        </p:nvSpPr>
        <p:spPr>
          <a:xfrm>
            <a:off x="-46400" y="4580100"/>
            <a:ext cx="9233100" cy="3249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pic>
        <p:nvPicPr>
          <p:cNvPr id="31" name="Google Shape;31;p6"/>
          <p:cNvPicPr preferRelativeResize="0"/>
          <p:nvPr/>
        </p:nvPicPr>
        <p:blipFill>
          <a:blip r:embed="rId2">
            <a:alphaModFix/>
          </a:blip>
          <a:stretch>
            <a:fillRect/>
          </a:stretch>
        </p:blipFill>
        <p:spPr>
          <a:xfrm>
            <a:off x="0" y="0"/>
            <a:ext cx="9144003" cy="5143501"/>
          </a:xfrm>
          <a:prstGeom prst="rect">
            <a:avLst/>
          </a:prstGeom>
          <a:noFill/>
          <a:ln>
            <a:noFill/>
          </a:ln>
        </p:spPr>
      </p:pic>
      <p:sp>
        <p:nvSpPr>
          <p:cNvPr id="32" name="Google Shape;3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0" y="0"/>
            <a:ext cx="9144003" cy="5143501"/>
          </a:xfrm>
          <a:prstGeom prst="rect">
            <a:avLst/>
          </a:prstGeom>
          <a:noFill/>
          <a:ln>
            <a:noFill/>
          </a:ln>
        </p:spPr>
      </p:pic>
      <p:sp>
        <p:nvSpPr>
          <p:cNvPr id="35" name="Google Shape;35;p7"/>
          <p:cNvSpPr txBox="1"/>
          <p:nvPr>
            <p:ph type="title"/>
          </p:nvPr>
        </p:nvSpPr>
        <p:spPr>
          <a:xfrm>
            <a:off x="4532750" y="997275"/>
            <a:ext cx="3788400" cy="1096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 name="Google Shape;36;p7"/>
          <p:cNvSpPr txBox="1"/>
          <p:nvPr>
            <p:ph idx="1" type="subTitle"/>
          </p:nvPr>
        </p:nvSpPr>
        <p:spPr>
          <a:xfrm>
            <a:off x="4548450" y="1971075"/>
            <a:ext cx="37884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37" name="Google Shape;37;p7"/>
          <p:cNvSpPr/>
          <p:nvPr>
            <p:ph idx="2" type="pic"/>
          </p:nvPr>
        </p:nvSpPr>
        <p:spPr>
          <a:xfrm>
            <a:off x="713225" y="539500"/>
            <a:ext cx="3005100" cy="4064400"/>
          </a:xfrm>
          <a:prstGeom prst="round2SameRect">
            <a:avLst>
              <a:gd fmla="val 50000" name="adj1"/>
              <a:gd fmla="val 0" name="adj2"/>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pic>
        <p:nvPicPr>
          <p:cNvPr id="39" name="Google Shape;39;p8"/>
          <p:cNvPicPr preferRelativeResize="0"/>
          <p:nvPr/>
        </p:nvPicPr>
        <p:blipFill>
          <a:blip r:embed="rId2">
            <a:alphaModFix/>
          </a:blip>
          <a:stretch>
            <a:fillRect/>
          </a:stretch>
        </p:blipFill>
        <p:spPr>
          <a:xfrm flipH="1">
            <a:off x="-16787" y="-9434"/>
            <a:ext cx="9177574" cy="5162371"/>
          </a:xfrm>
          <a:prstGeom prst="rect">
            <a:avLst/>
          </a:prstGeom>
          <a:noFill/>
          <a:ln>
            <a:noFill/>
          </a:ln>
        </p:spPr>
      </p:pic>
      <p:sp>
        <p:nvSpPr>
          <p:cNvPr id="40" name="Google Shape;40;p8"/>
          <p:cNvSpPr txBox="1"/>
          <p:nvPr>
            <p:ph type="title"/>
          </p:nvPr>
        </p:nvSpPr>
        <p:spPr>
          <a:xfrm>
            <a:off x="1969350" y="1663650"/>
            <a:ext cx="5205300" cy="18162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pic>
        <p:nvPicPr>
          <p:cNvPr id="42" name="Google Shape;42;p9"/>
          <p:cNvPicPr preferRelativeResize="0"/>
          <p:nvPr/>
        </p:nvPicPr>
        <p:blipFill>
          <a:blip r:embed="rId2">
            <a:alphaModFix/>
          </a:blip>
          <a:stretch>
            <a:fillRect/>
          </a:stretch>
        </p:blipFill>
        <p:spPr>
          <a:xfrm rot="10800000">
            <a:off x="0" y="0"/>
            <a:ext cx="9144003" cy="5143501"/>
          </a:xfrm>
          <a:prstGeom prst="rect">
            <a:avLst/>
          </a:prstGeom>
          <a:noFill/>
          <a:ln>
            <a:noFill/>
          </a:ln>
        </p:spPr>
      </p:pic>
      <p:sp>
        <p:nvSpPr>
          <p:cNvPr id="43" name="Google Shape;43;p9"/>
          <p:cNvSpPr txBox="1"/>
          <p:nvPr>
            <p:ph type="title"/>
          </p:nvPr>
        </p:nvSpPr>
        <p:spPr>
          <a:xfrm>
            <a:off x="713225" y="0"/>
            <a:ext cx="3118800" cy="5143500"/>
          </a:xfrm>
          <a:prstGeom prst="rect">
            <a:avLst/>
          </a:prstGeom>
          <a:solidFill>
            <a:srgbClr val="FFFFFF">
              <a:alpha val="68990"/>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sz="6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4" name="Google Shape;44;p9"/>
          <p:cNvSpPr txBox="1"/>
          <p:nvPr>
            <p:ph idx="1" type="subTitle"/>
          </p:nvPr>
        </p:nvSpPr>
        <p:spPr>
          <a:xfrm>
            <a:off x="5034700" y="3383575"/>
            <a:ext cx="3396000" cy="99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p:nvPr>
            <p:ph idx="2" type="pic"/>
          </p:nvPr>
        </p:nvSpPr>
        <p:spPr>
          <a:xfrm>
            <a:off x="0" y="0"/>
            <a:ext cx="9144000" cy="5143500"/>
          </a:xfrm>
          <a:prstGeom prst="rect">
            <a:avLst/>
          </a:prstGeom>
          <a:noFill/>
          <a:ln>
            <a:noFill/>
          </a:ln>
        </p:spPr>
      </p:sp>
      <p:sp>
        <p:nvSpPr>
          <p:cNvPr id="47" name="Google Shape;47;p10"/>
          <p:cNvSpPr txBox="1"/>
          <p:nvPr>
            <p:ph type="title"/>
          </p:nvPr>
        </p:nvSpPr>
        <p:spPr>
          <a:xfrm>
            <a:off x="-33150" y="4014450"/>
            <a:ext cx="9210300" cy="572700"/>
          </a:xfrm>
          <a:prstGeom prst="rect">
            <a:avLst/>
          </a:prstGeom>
          <a:solidFill>
            <a:srgbClr val="FFFFFF">
              <a:alpha val="68990"/>
            </a:srgbClr>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2.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1pPr>
            <a:lvl2pPr lvl="1"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2pPr>
            <a:lvl3pPr lvl="2"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3pPr>
            <a:lvl4pPr lvl="3"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4pPr>
            <a:lvl5pPr lvl="4"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5pPr>
            <a:lvl6pPr lvl="5"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6pPr>
            <a:lvl7pPr lvl="6"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7pPr>
            <a:lvl8pPr lvl="7"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8pPr>
            <a:lvl9pPr lvl="8"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1pPr>
            <a:lvl2pPr indent="-317500" lvl="1" marL="9144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2pPr>
            <a:lvl3pPr indent="-317500" lvl="2" marL="13716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3pPr>
            <a:lvl4pPr indent="-317500" lvl="3" marL="18288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4pPr>
            <a:lvl5pPr indent="-317500" lvl="4" marL="22860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5pPr>
            <a:lvl6pPr indent="-317500" lvl="5" marL="27432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6pPr>
            <a:lvl7pPr indent="-317500" lvl="6" marL="32004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7pPr>
            <a:lvl8pPr indent="-317500" lvl="7" marL="36576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8pPr>
            <a:lvl9pPr indent="-317500" lvl="8" marL="4114800">
              <a:lnSpc>
                <a:spcPct val="100000"/>
              </a:lnSpc>
              <a:spcBef>
                <a:spcPts val="1600"/>
              </a:spcBef>
              <a:spcAft>
                <a:spcPts val="1600"/>
              </a:spcAft>
              <a:buClr>
                <a:schemeClr val="dk1"/>
              </a:buClr>
              <a:buSzPts val="1400"/>
              <a:buFont typeface="Figtree Medium"/>
              <a:buChar char="■"/>
              <a:defRPr>
                <a:solidFill>
                  <a:schemeClr val="dk1"/>
                </a:solidFill>
                <a:latin typeface="Figtree Medium"/>
                <a:ea typeface="Figtree Medium"/>
                <a:cs typeface="Figtree Medium"/>
                <a:sym typeface="Figtree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transition spd="med">
    <p:fade/>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1"/>
          <p:cNvSpPr txBox="1"/>
          <p:nvPr>
            <p:ph type="ctrTitle"/>
          </p:nvPr>
        </p:nvSpPr>
        <p:spPr>
          <a:xfrm>
            <a:off x="146100" y="244925"/>
            <a:ext cx="8851800" cy="186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Robot Simulation in Homeostasis Environment</a:t>
            </a:r>
            <a:endParaRPr/>
          </a:p>
        </p:txBody>
      </p:sp>
      <p:sp>
        <p:nvSpPr>
          <p:cNvPr id="248" name="Google Shape;248;p41"/>
          <p:cNvSpPr txBox="1"/>
          <p:nvPr>
            <p:ph idx="1" type="subTitle"/>
          </p:nvPr>
        </p:nvSpPr>
        <p:spPr>
          <a:xfrm>
            <a:off x="2892250" y="3796400"/>
            <a:ext cx="6176400" cy="1046100"/>
          </a:xfrm>
          <a:prstGeom prst="rect">
            <a:avLst/>
          </a:prstGeom>
          <a:solidFill>
            <a:srgbClr val="FFFFFF">
              <a:alpha val="68990"/>
            </a:srgbClr>
          </a:solidFill>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200">
              <a:latin typeface="Arial"/>
              <a:ea typeface="Arial"/>
              <a:cs typeface="Arial"/>
              <a:sym typeface="Arial"/>
            </a:endParaRPr>
          </a:p>
          <a:p>
            <a:pPr indent="0" lvl="0" marL="0" rtl="0" algn="l">
              <a:lnSpc>
                <a:spcPct val="115000"/>
              </a:lnSpc>
              <a:spcBef>
                <a:spcPts val="0"/>
              </a:spcBef>
              <a:spcAft>
                <a:spcPts val="0"/>
              </a:spcAft>
              <a:buNone/>
            </a:pPr>
            <a:r>
              <a:rPr lang="en" sz="1200">
                <a:latin typeface="Cabin SemiBold"/>
                <a:ea typeface="Cabin SemiBold"/>
                <a:cs typeface="Cabin SemiBold"/>
                <a:sym typeface="Cabin SemiBold"/>
              </a:rPr>
              <a:t>Alekhya Kodavatiganti </a:t>
            </a:r>
            <a:endParaRPr sz="1200">
              <a:latin typeface="Cabin SemiBold"/>
              <a:ea typeface="Cabin SemiBold"/>
              <a:cs typeface="Cabin SemiBold"/>
              <a:sym typeface="Cabin SemiBold"/>
            </a:endParaRPr>
          </a:p>
          <a:p>
            <a:pPr indent="0" lvl="0" marL="0" rtl="0" algn="l">
              <a:lnSpc>
                <a:spcPct val="115000"/>
              </a:lnSpc>
              <a:spcBef>
                <a:spcPts val="0"/>
              </a:spcBef>
              <a:spcAft>
                <a:spcPts val="0"/>
              </a:spcAft>
              <a:buNone/>
            </a:pPr>
            <a:r>
              <a:rPr lang="en" sz="1200">
                <a:latin typeface="Cabin SemiBold"/>
                <a:ea typeface="Cabin SemiBold"/>
                <a:cs typeface="Cabin SemiBold"/>
                <a:sym typeface="Cabin SemiBold"/>
              </a:rPr>
              <a:t>Student ID : 22037454</a:t>
            </a:r>
            <a:endParaRPr sz="1200">
              <a:latin typeface="Cabin SemiBold"/>
              <a:ea typeface="Cabin SemiBold"/>
              <a:cs typeface="Cabin SemiBold"/>
              <a:sym typeface="Cabin SemiBold"/>
            </a:endParaRPr>
          </a:p>
          <a:p>
            <a:pPr indent="0" lvl="0" marL="0" rtl="0" algn="l">
              <a:lnSpc>
                <a:spcPct val="115000"/>
              </a:lnSpc>
              <a:spcBef>
                <a:spcPts val="0"/>
              </a:spcBef>
              <a:spcAft>
                <a:spcPts val="0"/>
              </a:spcAft>
              <a:buNone/>
            </a:pPr>
            <a:r>
              <a:rPr lang="en" sz="1050">
                <a:latin typeface="Cabin SemiBold"/>
                <a:ea typeface="Cabin SemiBold"/>
                <a:cs typeface="Cabin SemiBold"/>
                <a:sym typeface="Cabin SemiBold"/>
              </a:rPr>
              <a:t>Bachelor of Engineering Honours in Robotics and Artificial Intelligence</a:t>
            </a:r>
            <a:endParaRPr sz="1050">
              <a:latin typeface="Cabin SemiBold"/>
              <a:ea typeface="Cabin SemiBold"/>
              <a:cs typeface="Cabin SemiBold"/>
              <a:sym typeface="Cabin SemiBold"/>
            </a:endParaRPr>
          </a:p>
          <a:p>
            <a:pPr indent="0" lvl="0" marL="0" rtl="0" algn="l">
              <a:lnSpc>
                <a:spcPct val="115000"/>
              </a:lnSpc>
              <a:spcBef>
                <a:spcPts val="0"/>
              </a:spcBef>
              <a:spcAft>
                <a:spcPts val="0"/>
              </a:spcAft>
              <a:buNone/>
            </a:pPr>
            <a:r>
              <a:rPr lang="en" sz="1050">
                <a:latin typeface="Cabin SemiBold"/>
                <a:ea typeface="Cabin SemiBold"/>
                <a:cs typeface="Cabin SemiBold"/>
                <a:sym typeface="Cabin SemiBold"/>
              </a:rPr>
              <a:t>Applied Robotics and AI Project </a:t>
            </a:r>
            <a:r>
              <a:rPr lang="en" sz="1050">
                <a:highlight>
                  <a:schemeClr val="lt1"/>
                </a:highlight>
                <a:latin typeface="Cabin SemiBold"/>
                <a:ea typeface="Cabin SemiBold"/>
                <a:cs typeface="Cabin SemiBold"/>
                <a:sym typeface="Cabin SemiBold"/>
              </a:rPr>
              <a:t>(5FTC2068</a:t>
            </a:r>
            <a:r>
              <a:rPr lang="en" sz="1050">
                <a:highlight>
                  <a:schemeClr val="lt1"/>
                </a:highlight>
                <a:latin typeface="Cabin SemiBold"/>
                <a:ea typeface="Cabin SemiBold"/>
                <a:cs typeface="Cabin SemiBold"/>
                <a:sym typeface="Cabin SemiBold"/>
              </a:rPr>
              <a:t>)</a:t>
            </a:r>
            <a:endParaRPr>
              <a:highlight>
                <a:schemeClr val="lt1"/>
              </a:highlight>
              <a:latin typeface="Cabin SemiBold"/>
              <a:ea typeface="Cabin SemiBold"/>
              <a:cs typeface="Cabin SemiBold"/>
              <a:sym typeface="Cabin SemiBold"/>
            </a:endParaRPr>
          </a:p>
          <a:p>
            <a:pPr indent="0" lvl="0" marL="0" rtl="0" algn="l">
              <a:spcBef>
                <a:spcPts val="0"/>
              </a:spcBef>
              <a:spcAft>
                <a:spcPts val="0"/>
              </a:spcAft>
              <a:buNone/>
            </a:pPr>
            <a:r>
              <a:t/>
            </a:r>
            <a:endParaRPr/>
          </a:p>
        </p:txBody>
      </p:sp>
      <p:sp>
        <p:nvSpPr>
          <p:cNvPr id="249" name="Google Shape;249;p41"/>
          <p:cNvSpPr txBox="1"/>
          <p:nvPr/>
        </p:nvSpPr>
        <p:spPr>
          <a:xfrm>
            <a:off x="282600" y="2053625"/>
            <a:ext cx="3165300" cy="38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bin SemiBold"/>
                <a:ea typeface="Cabin SemiBold"/>
                <a:cs typeface="Cabin SemiBold"/>
                <a:sym typeface="Cabin SemiBold"/>
              </a:rPr>
              <a:t>Using Webots Software</a:t>
            </a:r>
            <a:endParaRPr>
              <a:latin typeface="Cabin SemiBold"/>
              <a:ea typeface="Cabin SemiBold"/>
              <a:cs typeface="Cabin SemiBold"/>
              <a:sym typeface="Cabin SemiBold"/>
            </a:endParaRPr>
          </a:p>
          <a:p>
            <a:pPr indent="0" lvl="0" marL="0" rtl="0" algn="l">
              <a:spcBef>
                <a:spcPts val="0"/>
              </a:spcBef>
              <a:spcAft>
                <a:spcPts val="0"/>
              </a:spcAft>
              <a:buNone/>
            </a:pPr>
            <a:r>
              <a:t/>
            </a:r>
            <a:endParaRPr>
              <a:latin typeface="Figtree Medium"/>
              <a:ea typeface="Figtree Medium"/>
              <a:cs typeface="Figtree Medium"/>
              <a:sym typeface="Figtree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0"/>
          <p:cNvSpPr txBox="1"/>
          <p:nvPr/>
        </p:nvSpPr>
        <p:spPr>
          <a:xfrm>
            <a:off x="2099850" y="775775"/>
            <a:ext cx="49443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0">
                <a:solidFill>
                  <a:schemeClr val="dk1"/>
                </a:solidFill>
                <a:latin typeface="Kumbh Sans SemiBold"/>
                <a:ea typeface="Kumbh Sans SemiBold"/>
                <a:cs typeface="Kumbh Sans SemiBold"/>
                <a:sym typeface="Kumbh Sans SemiBold"/>
              </a:rPr>
              <a:t>Thank You!</a:t>
            </a:r>
            <a:endParaRPr/>
          </a:p>
        </p:txBody>
      </p:sp>
      <p:sp>
        <p:nvSpPr>
          <p:cNvPr id="359" name="Google Shape;359;p50"/>
          <p:cNvSpPr txBox="1"/>
          <p:nvPr/>
        </p:nvSpPr>
        <p:spPr>
          <a:xfrm>
            <a:off x="2979000" y="1934325"/>
            <a:ext cx="3186000" cy="45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Figtree"/>
                <a:ea typeface="Figtree"/>
                <a:cs typeface="Figtree"/>
                <a:sym typeface="Figtree"/>
              </a:rPr>
              <a:t>Do you have any questions?</a:t>
            </a:r>
            <a:endParaRPr>
              <a:latin typeface="Figtree Medium"/>
              <a:ea typeface="Figtree Medium"/>
              <a:cs typeface="Figtree Medium"/>
              <a:sym typeface="Figtree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255" name="Google Shape;255;p42"/>
          <p:cNvSpPr txBox="1"/>
          <p:nvPr>
            <p:ph idx="7" type="title"/>
          </p:nvPr>
        </p:nvSpPr>
        <p:spPr>
          <a:xfrm>
            <a:off x="818402" y="1353758"/>
            <a:ext cx="7347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56" name="Google Shape;256;p42"/>
          <p:cNvSpPr txBox="1"/>
          <p:nvPr>
            <p:ph idx="8" type="title"/>
          </p:nvPr>
        </p:nvSpPr>
        <p:spPr>
          <a:xfrm>
            <a:off x="818402" y="2930591"/>
            <a:ext cx="7347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57" name="Google Shape;257;p42"/>
          <p:cNvSpPr txBox="1"/>
          <p:nvPr>
            <p:ph idx="9" type="title"/>
          </p:nvPr>
        </p:nvSpPr>
        <p:spPr>
          <a:xfrm>
            <a:off x="3517677" y="1344783"/>
            <a:ext cx="7347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58" name="Google Shape;258;p42"/>
          <p:cNvSpPr txBox="1"/>
          <p:nvPr>
            <p:ph idx="13" type="title"/>
          </p:nvPr>
        </p:nvSpPr>
        <p:spPr>
          <a:xfrm>
            <a:off x="3517677" y="2930591"/>
            <a:ext cx="7347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59" name="Google Shape;259;p42"/>
          <p:cNvSpPr txBox="1"/>
          <p:nvPr>
            <p:ph idx="14" type="title"/>
          </p:nvPr>
        </p:nvSpPr>
        <p:spPr>
          <a:xfrm>
            <a:off x="6216952" y="1344783"/>
            <a:ext cx="7347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60" name="Google Shape;260;p42"/>
          <p:cNvSpPr txBox="1"/>
          <p:nvPr>
            <p:ph idx="15" type="title"/>
          </p:nvPr>
        </p:nvSpPr>
        <p:spPr>
          <a:xfrm>
            <a:off x="6216952" y="2930591"/>
            <a:ext cx="7347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61" name="Google Shape;261;p42"/>
          <p:cNvSpPr txBox="1"/>
          <p:nvPr>
            <p:ph idx="16" type="subTitle"/>
          </p:nvPr>
        </p:nvSpPr>
        <p:spPr>
          <a:xfrm>
            <a:off x="720000" y="2123563"/>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 of the Project</a:t>
            </a:r>
            <a:endParaRPr/>
          </a:p>
        </p:txBody>
      </p:sp>
      <p:sp>
        <p:nvSpPr>
          <p:cNvPr id="262" name="Google Shape;262;p42"/>
          <p:cNvSpPr txBox="1"/>
          <p:nvPr>
            <p:ph idx="17" type="subTitle"/>
          </p:nvPr>
        </p:nvSpPr>
        <p:spPr>
          <a:xfrm>
            <a:off x="3419275" y="2060563"/>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 of the project</a:t>
            </a:r>
            <a:endParaRPr/>
          </a:p>
        </p:txBody>
      </p:sp>
      <p:sp>
        <p:nvSpPr>
          <p:cNvPr id="263" name="Google Shape;263;p42"/>
          <p:cNvSpPr txBox="1"/>
          <p:nvPr>
            <p:ph idx="18" type="subTitle"/>
          </p:nvPr>
        </p:nvSpPr>
        <p:spPr>
          <a:xfrm>
            <a:off x="6118550" y="1813875"/>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264" name="Google Shape;264;p42"/>
          <p:cNvSpPr txBox="1"/>
          <p:nvPr>
            <p:ph idx="19" type="subTitle"/>
          </p:nvPr>
        </p:nvSpPr>
        <p:spPr>
          <a:xfrm>
            <a:off x="720000" y="3399750"/>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 </a:t>
            </a:r>
            <a:endParaRPr/>
          </a:p>
        </p:txBody>
      </p:sp>
      <p:sp>
        <p:nvSpPr>
          <p:cNvPr id="265" name="Google Shape;265;p42"/>
          <p:cNvSpPr txBox="1"/>
          <p:nvPr>
            <p:ph idx="20" type="subTitle"/>
          </p:nvPr>
        </p:nvSpPr>
        <p:spPr>
          <a:xfrm>
            <a:off x="3419275" y="3399750"/>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Key Findings </a:t>
            </a:r>
            <a:endParaRPr/>
          </a:p>
        </p:txBody>
      </p:sp>
      <p:sp>
        <p:nvSpPr>
          <p:cNvPr id="266" name="Google Shape;266;p42"/>
          <p:cNvSpPr txBox="1"/>
          <p:nvPr>
            <p:ph idx="21" type="subTitle"/>
          </p:nvPr>
        </p:nvSpPr>
        <p:spPr>
          <a:xfrm>
            <a:off x="6118550" y="3399750"/>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Future Scope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3"/>
          <p:cNvSpPr txBox="1"/>
          <p:nvPr>
            <p:ph type="title"/>
          </p:nvPr>
        </p:nvSpPr>
        <p:spPr>
          <a:xfrm>
            <a:off x="3625475" y="751275"/>
            <a:ext cx="5067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72" name="Google Shape;272;p43"/>
          <p:cNvSpPr txBox="1"/>
          <p:nvPr>
            <p:ph idx="2" type="title"/>
          </p:nvPr>
        </p:nvSpPr>
        <p:spPr>
          <a:xfrm>
            <a:off x="0" y="950850"/>
            <a:ext cx="2476200" cy="7551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273" name="Google Shape;273;p43"/>
          <p:cNvSpPr txBox="1"/>
          <p:nvPr>
            <p:ph idx="1" type="subTitle"/>
          </p:nvPr>
        </p:nvSpPr>
        <p:spPr>
          <a:xfrm>
            <a:off x="2204350" y="2053650"/>
            <a:ext cx="7027500" cy="103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Cabin SemiBold"/>
                <a:ea typeface="Cabin SemiBold"/>
                <a:cs typeface="Cabin SemiBold"/>
                <a:sym typeface="Cabin SemiBold"/>
              </a:rPr>
              <a:t>During the course of this project, the main aim and objective was to ensure that the E-puck robot in webots simulation would survive on its own while maintaining its homeostatic variables.</a:t>
            </a:r>
            <a:endParaRPr sz="1800">
              <a:latin typeface="Cabin SemiBold"/>
              <a:ea typeface="Cabin SemiBold"/>
              <a:cs typeface="Cabin SemiBold"/>
              <a:sym typeface="Cabin SemiBold"/>
            </a:endParaRPr>
          </a:p>
        </p:txBody>
      </p:sp>
      <p:sp>
        <p:nvSpPr>
          <p:cNvPr id="274" name="Google Shape;274;p43"/>
          <p:cNvSpPr txBox="1"/>
          <p:nvPr/>
        </p:nvSpPr>
        <p:spPr>
          <a:xfrm>
            <a:off x="2213775" y="3250025"/>
            <a:ext cx="6858000" cy="6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Cabin SemiBold"/>
                <a:ea typeface="Cabin SemiBold"/>
                <a:cs typeface="Cabin SemiBold"/>
                <a:sym typeface="Cabin SemiBold"/>
              </a:rPr>
              <a:t>Robot Simulation means to Virtually create,test and develop a robot’s behaviours before </a:t>
            </a:r>
            <a:r>
              <a:rPr lang="en" sz="1600">
                <a:latin typeface="Cabin SemiBold"/>
                <a:ea typeface="Cabin SemiBold"/>
                <a:cs typeface="Cabin SemiBold"/>
                <a:sym typeface="Cabin SemiBold"/>
              </a:rPr>
              <a:t>implementing</a:t>
            </a:r>
            <a:r>
              <a:rPr lang="en" sz="1600">
                <a:latin typeface="Cabin SemiBold"/>
                <a:ea typeface="Cabin SemiBold"/>
                <a:cs typeface="Cabin SemiBold"/>
                <a:sym typeface="Cabin SemiBold"/>
              </a:rPr>
              <a:t> it in real life</a:t>
            </a:r>
            <a:endParaRPr sz="1600">
              <a:latin typeface="Cabin SemiBold"/>
              <a:ea typeface="Cabin SemiBold"/>
              <a:cs typeface="Cabin SemiBold"/>
              <a:sym typeface="Cabin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4"/>
          <p:cNvSpPr txBox="1"/>
          <p:nvPr>
            <p:ph type="title"/>
          </p:nvPr>
        </p:nvSpPr>
        <p:spPr>
          <a:xfrm>
            <a:off x="0" y="659425"/>
            <a:ext cx="2063100" cy="857100"/>
          </a:xfrm>
          <a:prstGeom prst="rect">
            <a:avLst/>
          </a:prstGeom>
          <a:solidFill>
            <a:srgbClr val="FFFFFF">
              <a:alpha val="6899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4000">
                <a:latin typeface="Figtree SemiBold"/>
                <a:ea typeface="Figtree SemiBold"/>
                <a:cs typeface="Figtree SemiBold"/>
                <a:sym typeface="Figtree SemiBold"/>
              </a:rPr>
              <a:t>         </a:t>
            </a:r>
            <a:r>
              <a:rPr lang="en" sz="4000">
                <a:latin typeface="Figtree SemiBold"/>
                <a:ea typeface="Figtree SemiBold"/>
                <a:cs typeface="Figtree SemiBold"/>
                <a:sym typeface="Figtree SemiBold"/>
              </a:rPr>
              <a:t>02.</a:t>
            </a:r>
            <a:endParaRPr sz="4000">
              <a:latin typeface="Figtree SemiBold"/>
              <a:ea typeface="Figtree SemiBold"/>
              <a:cs typeface="Figtree SemiBold"/>
              <a:sym typeface="Figtree SemiBold"/>
            </a:endParaRPr>
          </a:p>
        </p:txBody>
      </p:sp>
      <p:sp>
        <p:nvSpPr>
          <p:cNvPr id="280" name="Google Shape;280;p44"/>
          <p:cNvSpPr txBox="1"/>
          <p:nvPr>
            <p:ph idx="1" type="subTitle"/>
          </p:nvPr>
        </p:nvSpPr>
        <p:spPr>
          <a:xfrm>
            <a:off x="3287675" y="3359175"/>
            <a:ext cx="4800000" cy="99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abin SemiBold"/>
                <a:ea typeface="Cabin SemiBold"/>
                <a:cs typeface="Cabin SemiBold"/>
                <a:sym typeface="Cabin SemiBold"/>
              </a:rPr>
              <a:t>This Project aims to explore and demonstrate the integration of advanced robotics simulation techniques with the concept of homeostasis, creating a dynamic and adaptable environment for robotic systems</a:t>
            </a:r>
            <a:endParaRPr sz="1900">
              <a:latin typeface="Cabin SemiBold"/>
              <a:ea typeface="Cabin SemiBold"/>
              <a:cs typeface="Cabin SemiBold"/>
              <a:sym typeface="Cabin SemiBold"/>
            </a:endParaRPr>
          </a:p>
        </p:txBody>
      </p:sp>
      <p:sp>
        <p:nvSpPr>
          <p:cNvPr id="281" name="Google Shape;281;p44"/>
          <p:cNvSpPr txBox="1"/>
          <p:nvPr/>
        </p:nvSpPr>
        <p:spPr>
          <a:xfrm>
            <a:off x="2260900" y="612325"/>
            <a:ext cx="6311700" cy="8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800">
                <a:latin typeface="Kumbh Sans Medium"/>
                <a:ea typeface="Kumbh Sans Medium"/>
                <a:cs typeface="Kumbh Sans Medium"/>
                <a:sym typeface="Kumbh Sans Medium"/>
              </a:rPr>
              <a:t>Background of the Project</a:t>
            </a:r>
            <a:endParaRPr sz="3800">
              <a:latin typeface="Kumbh Sans Medium"/>
              <a:ea typeface="Kumbh Sans Medium"/>
              <a:cs typeface="Kumbh Sans Medium"/>
              <a:sym typeface="Kumbh Sans Medium"/>
            </a:endParaRPr>
          </a:p>
        </p:txBody>
      </p:sp>
      <p:sp>
        <p:nvSpPr>
          <p:cNvPr id="282" name="Google Shape;282;p44"/>
          <p:cNvSpPr txBox="1"/>
          <p:nvPr/>
        </p:nvSpPr>
        <p:spPr>
          <a:xfrm>
            <a:off x="367400" y="3549525"/>
            <a:ext cx="2731800" cy="6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Cabin SemiBold"/>
                <a:ea typeface="Cabin SemiBold"/>
                <a:cs typeface="Cabin SemiBold"/>
                <a:sym typeface="Cabin SemiBold"/>
              </a:rPr>
              <a:t>Dynamic</a:t>
            </a:r>
            <a:r>
              <a:rPr lang="en" sz="1800">
                <a:latin typeface="Cabin SemiBold"/>
                <a:ea typeface="Cabin SemiBold"/>
                <a:cs typeface="Cabin SemiBold"/>
                <a:sym typeface="Cabin SemiBold"/>
              </a:rPr>
              <a:t> Environment:</a:t>
            </a:r>
            <a:endParaRPr sz="1800">
              <a:latin typeface="Cabin SemiBold"/>
              <a:ea typeface="Cabin SemiBold"/>
              <a:cs typeface="Cabin SemiBold"/>
              <a:sym typeface="Cabin SemiBold"/>
            </a:endParaRPr>
          </a:p>
        </p:txBody>
      </p:sp>
      <p:sp>
        <p:nvSpPr>
          <p:cNvPr id="283" name="Google Shape;283;p44"/>
          <p:cNvSpPr txBox="1"/>
          <p:nvPr/>
        </p:nvSpPr>
        <p:spPr>
          <a:xfrm>
            <a:off x="390800" y="2006550"/>
            <a:ext cx="2685000" cy="6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Cabin SemiBold"/>
                <a:ea typeface="Cabin SemiBold"/>
                <a:cs typeface="Cabin SemiBold"/>
                <a:sym typeface="Cabin SemiBold"/>
              </a:rPr>
              <a:t>Homeostatic Variables :</a:t>
            </a:r>
            <a:endParaRPr sz="1800">
              <a:latin typeface="Cabin SemiBold"/>
              <a:ea typeface="Cabin SemiBold"/>
              <a:cs typeface="Cabin SemiBold"/>
              <a:sym typeface="Cabin SemiBold"/>
            </a:endParaRPr>
          </a:p>
        </p:txBody>
      </p:sp>
      <p:sp>
        <p:nvSpPr>
          <p:cNvPr id="284" name="Google Shape;284;p44"/>
          <p:cNvSpPr txBox="1"/>
          <p:nvPr/>
        </p:nvSpPr>
        <p:spPr>
          <a:xfrm>
            <a:off x="3287675" y="1771050"/>
            <a:ext cx="4898700" cy="10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abin SemiBold"/>
                <a:ea typeface="Cabin SemiBold"/>
                <a:cs typeface="Cabin SemiBold"/>
                <a:sym typeface="Cabin SemiBold"/>
              </a:rPr>
              <a:t>It is the</a:t>
            </a:r>
            <a:r>
              <a:rPr lang="en" sz="1800">
                <a:latin typeface="Cabin SemiBold"/>
                <a:ea typeface="Cabin SemiBold"/>
                <a:cs typeface="Cabin SemiBold"/>
                <a:sym typeface="Cabin SemiBold"/>
              </a:rPr>
              <a:t> </a:t>
            </a:r>
            <a:r>
              <a:rPr lang="en" sz="1600">
                <a:solidFill>
                  <a:schemeClr val="dk1"/>
                </a:solidFill>
                <a:latin typeface="Cabin SemiBold"/>
                <a:ea typeface="Cabin SemiBold"/>
                <a:cs typeface="Cabin SemiBold"/>
                <a:sym typeface="Cabin SemiBold"/>
              </a:rPr>
              <a:t>the ability of a system to maintain a stable and balanced internal state despite external changes.</a:t>
            </a:r>
            <a:endParaRPr sz="1600">
              <a:solidFill>
                <a:schemeClr val="dk1"/>
              </a:solidFill>
              <a:latin typeface="Cabin SemiBold"/>
              <a:ea typeface="Cabin SemiBold"/>
              <a:cs typeface="Cabin SemiBold"/>
              <a:sym typeface="Cabin SemiBold"/>
            </a:endParaRPr>
          </a:p>
          <a:p>
            <a:pPr indent="0" lvl="0" marL="0" rtl="0" algn="l">
              <a:spcBef>
                <a:spcPts val="0"/>
              </a:spcBef>
              <a:spcAft>
                <a:spcPts val="0"/>
              </a:spcAft>
              <a:buNone/>
            </a:pPr>
            <a:r>
              <a:rPr lang="en" sz="1600">
                <a:solidFill>
                  <a:schemeClr val="dk1"/>
                </a:solidFill>
                <a:latin typeface="Cabin SemiBold"/>
                <a:ea typeface="Cabin SemiBold"/>
                <a:cs typeface="Cabin SemiBold"/>
                <a:sym typeface="Cabin SemiBold"/>
              </a:rPr>
              <a:t>Variables such as Hunger, Thirst and Sleep.</a:t>
            </a:r>
            <a:endParaRPr sz="1600">
              <a:solidFill>
                <a:schemeClr val="dk1"/>
              </a:solidFill>
              <a:latin typeface="Cabin SemiBold"/>
              <a:ea typeface="Cabin SemiBold"/>
              <a:cs typeface="Cabin SemiBold"/>
              <a:sym typeface="Cabin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3"/>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2"/>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5"/>
          <p:cNvSpPr txBox="1"/>
          <p:nvPr>
            <p:ph type="title"/>
          </p:nvPr>
        </p:nvSpPr>
        <p:spPr>
          <a:xfrm>
            <a:off x="2133050" y="567475"/>
            <a:ext cx="632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Motivation for the project</a:t>
            </a:r>
            <a:endParaRPr sz="3400"/>
          </a:p>
        </p:txBody>
      </p:sp>
      <p:sp>
        <p:nvSpPr>
          <p:cNvPr id="290" name="Google Shape;290;p45"/>
          <p:cNvSpPr txBox="1"/>
          <p:nvPr>
            <p:ph idx="1" type="subTitle"/>
          </p:nvPr>
        </p:nvSpPr>
        <p:spPr>
          <a:xfrm>
            <a:off x="5560950" y="3096550"/>
            <a:ext cx="3359700" cy="4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Cabin SemiBold"/>
                <a:ea typeface="Cabin SemiBold"/>
                <a:cs typeface="Cabin SemiBold"/>
                <a:sym typeface="Cabin SemiBold"/>
              </a:rPr>
              <a:t>Training and Testing Ground</a:t>
            </a:r>
            <a:endParaRPr sz="1900">
              <a:latin typeface="Cabin SemiBold"/>
              <a:ea typeface="Cabin SemiBold"/>
              <a:cs typeface="Cabin SemiBold"/>
              <a:sym typeface="Cabin SemiBold"/>
            </a:endParaRPr>
          </a:p>
        </p:txBody>
      </p:sp>
      <p:sp>
        <p:nvSpPr>
          <p:cNvPr id="291" name="Google Shape;291;p45"/>
          <p:cNvSpPr txBox="1"/>
          <p:nvPr>
            <p:ph idx="2" type="subTitle"/>
          </p:nvPr>
        </p:nvSpPr>
        <p:spPr>
          <a:xfrm>
            <a:off x="1086625" y="2937900"/>
            <a:ext cx="3359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Cabin SemiBold"/>
                <a:ea typeface="Cabin SemiBold"/>
                <a:cs typeface="Cabin SemiBold"/>
                <a:sym typeface="Cabin SemiBold"/>
              </a:rPr>
              <a:t>Advancing Robotics Simulation</a:t>
            </a:r>
            <a:endParaRPr sz="1900">
              <a:latin typeface="Cabin SemiBold"/>
              <a:ea typeface="Cabin SemiBold"/>
              <a:cs typeface="Cabin SemiBold"/>
              <a:sym typeface="Cabin SemiBold"/>
            </a:endParaRPr>
          </a:p>
        </p:txBody>
      </p:sp>
      <p:sp>
        <p:nvSpPr>
          <p:cNvPr id="292" name="Google Shape;292;p45"/>
          <p:cNvSpPr txBox="1"/>
          <p:nvPr>
            <p:ph idx="3" type="subTitle"/>
          </p:nvPr>
        </p:nvSpPr>
        <p:spPr>
          <a:xfrm>
            <a:off x="398925" y="1816900"/>
            <a:ext cx="3802500" cy="558900"/>
          </a:xfrm>
          <a:prstGeom prst="rect">
            <a:avLst/>
          </a:prstGeom>
        </p:spPr>
        <p:txBody>
          <a:bodyPr anchorCtr="0" anchor="b" bIns="91425" lIns="91425" spcFirstLastPara="1" rIns="91425" wrap="square" tIns="91425">
            <a:noAutofit/>
          </a:bodyPr>
          <a:lstStyle/>
          <a:p>
            <a:pPr indent="0" lvl="0" marL="457200" rtl="0" algn="l">
              <a:spcBef>
                <a:spcPts val="0"/>
              </a:spcBef>
              <a:spcAft>
                <a:spcPts val="0"/>
              </a:spcAft>
              <a:buNone/>
            </a:pPr>
            <a:r>
              <a:rPr lang="en" sz="1800">
                <a:latin typeface="Cabin SemiBold"/>
                <a:ea typeface="Cabin SemiBold"/>
                <a:cs typeface="Cabin SemiBold"/>
                <a:sym typeface="Cabin SemiBold"/>
              </a:rPr>
              <a:t>Education and Outreach</a:t>
            </a:r>
            <a:endParaRPr sz="3000">
              <a:latin typeface="Cabin SemiBold"/>
              <a:ea typeface="Cabin SemiBold"/>
              <a:cs typeface="Cabin SemiBold"/>
              <a:sym typeface="Cabin SemiBold"/>
            </a:endParaRPr>
          </a:p>
        </p:txBody>
      </p:sp>
      <p:sp>
        <p:nvSpPr>
          <p:cNvPr id="293" name="Google Shape;293;p45"/>
          <p:cNvSpPr txBox="1"/>
          <p:nvPr>
            <p:ph idx="4" type="subTitle"/>
          </p:nvPr>
        </p:nvSpPr>
        <p:spPr>
          <a:xfrm>
            <a:off x="5422700" y="1978150"/>
            <a:ext cx="3206400" cy="40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Cabin SemiBold"/>
                <a:ea typeface="Cabin SemiBold"/>
                <a:cs typeface="Cabin SemiBold"/>
                <a:sym typeface="Cabin SemiBold"/>
              </a:rPr>
              <a:t>Biologically Inspired Robotics</a:t>
            </a:r>
            <a:endParaRPr sz="3000">
              <a:latin typeface="Cabin SemiBold"/>
              <a:ea typeface="Cabin SemiBold"/>
              <a:cs typeface="Cabin SemiBold"/>
              <a:sym typeface="Cabin SemiBold"/>
            </a:endParaRPr>
          </a:p>
        </p:txBody>
      </p:sp>
      <p:sp>
        <p:nvSpPr>
          <p:cNvPr id="294" name="Google Shape;294;p45"/>
          <p:cNvSpPr txBox="1"/>
          <p:nvPr>
            <p:ph type="title"/>
          </p:nvPr>
        </p:nvSpPr>
        <p:spPr>
          <a:xfrm>
            <a:off x="-367400" y="527525"/>
            <a:ext cx="2185800" cy="857100"/>
          </a:xfrm>
          <a:prstGeom prst="rect">
            <a:avLst/>
          </a:prstGeom>
          <a:solidFill>
            <a:srgbClr val="FFFFFF">
              <a:alpha val="68990"/>
            </a:srgbClr>
          </a:solidFill>
        </p:spPr>
        <p:txBody>
          <a:bodyPr anchorCtr="0" anchor="t" bIns="91425" lIns="91425" spcFirstLastPara="1" rIns="91425" wrap="square" tIns="91425">
            <a:noAutofit/>
          </a:bodyPr>
          <a:lstStyle/>
          <a:p>
            <a:pPr indent="0" lvl="0" marL="0" rtl="0" algn="l">
              <a:spcBef>
                <a:spcPts val="0"/>
              </a:spcBef>
              <a:spcAft>
                <a:spcPts val="0"/>
              </a:spcAft>
              <a:buNone/>
            </a:pPr>
            <a:r>
              <a:rPr lang="en" sz="4000">
                <a:latin typeface="Figtree SemiBold"/>
                <a:ea typeface="Figtree SemiBold"/>
                <a:cs typeface="Figtree SemiBold"/>
                <a:sym typeface="Figtree SemiBold"/>
              </a:rPr>
              <a:t>         03.</a:t>
            </a:r>
            <a:endParaRPr sz="4000">
              <a:latin typeface="Figtree SemiBold"/>
              <a:ea typeface="Figtree SemiBold"/>
              <a:cs typeface="Figtree SemiBold"/>
              <a:sym typeface="Figtree SemiBold"/>
            </a:endParaRPr>
          </a:p>
        </p:txBody>
      </p:sp>
      <p:sp>
        <p:nvSpPr>
          <p:cNvPr id="295" name="Google Shape;295;p45"/>
          <p:cNvSpPr/>
          <p:nvPr/>
        </p:nvSpPr>
        <p:spPr>
          <a:xfrm>
            <a:off x="310750" y="1902700"/>
            <a:ext cx="512100" cy="473100"/>
          </a:xfrm>
          <a:prstGeom prst="snip1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23850" lvl="0" marL="457200" rtl="0" algn="l">
              <a:spcBef>
                <a:spcPts val="0"/>
              </a:spcBef>
              <a:spcAft>
                <a:spcPts val="0"/>
              </a:spcAft>
              <a:buSzPts val="1500"/>
              <a:buFont typeface="Cabin SemiBold"/>
              <a:buAutoNum type="arabicPeriod"/>
            </a:pPr>
            <a:r>
              <a:t/>
            </a:r>
            <a:endParaRPr>
              <a:highlight>
                <a:schemeClr val="lt1"/>
              </a:highlight>
            </a:endParaRPr>
          </a:p>
        </p:txBody>
      </p:sp>
      <p:sp>
        <p:nvSpPr>
          <p:cNvPr id="296" name="Google Shape;296;p45"/>
          <p:cNvSpPr/>
          <p:nvPr/>
        </p:nvSpPr>
        <p:spPr>
          <a:xfrm>
            <a:off x="469450" y="2987700"/>
            <a:ext cx="512100" cy="473100"/>
          </a:xfrm>
          <a:prstGeom prst="snip1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highlight>
                  <a:schemeClr val="lt1"/>
                </a:highlight>
                <a:latin typeface="Cabin SemiBold"/>
                <a:ea typeface="Cabin SemiBold"/>
                <a:cs typeface="Cabin SemiBold"/>
                <a:sym typeface="Cabin SemiBold"/>
              </a:rPr>
              <a:t>02.</a:t>
            </a:r>
            <a:endParaRPr sz="1500">
              <a:highlight>
                <a:schemeClr val="lt1"/>
              </a:highlight>
              <a:latin typeface="Cabin SemiBold"/>
              <a:ea typeface="Cabin SemiBold"/>
              <a:cs typeface="Cabin SemiBold"/>
              <a:sym typeface="Cabin SemiBold"/>
            </a:endParaRPr>
          </a:p>
        </p:txBody>
      </p:sp>
      <p:sp>
        <p:nvSpPr>
          <p:cNvPr id="297" name="Google Shape;297;p45"/>
          <p:cNvSpPr/>
          <p:nvPr/>
        </p:nvSpPr>
        <p:spPr>
          <a:xfrm>
            <a:off x="4665675" y="1945600"/>
            <a:ext cx="512100" cy="473100"/>
          </a:xfrm>
          <a:prstGeom prst="snip1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highlight>
                  <a:schemeClr val="lt1"/>
                </a:highlight>
                <a:latin typeface="Cabin SemiBold"/>
                <a:ea typeface="Cabin SemiBold"/>
                <a:cs typeface="Cabin SemiBold"/>
                <a:sym typeface="Cabin SemiBold"/>
              </a:rPr>
              <a:t>03.</a:t>
            </a:r>
            <a:endParaRPr sz="1500">
              <a:highlight>
                <a:schemeClr val="lt1"/>
              </a:highlight>
              <a:latin typeface="Cabin SemiBold"/>
              <a:ea typeface="Cabin SemiBold"/>
              <a:cs typeface="Cabin SemiBold"/>
              <a:sym typeface="Cabin SemiBold"/>
            </a:endParaRPr>
          </a:p>
        </p:txBody>
      </p:sp>
      <p:sp>
        <p:nvSpPr>
          <p:cNvPr id="298" name="Google Shape;298;p45"/>
          <p:cNvSpPr/>
          <p:nvPr/>
        </p:nvSpPr>
        <p:spPr>
          <a:xfrm>
            <a:off x="4665675" y="3096550"/>
            <a:ext cx="512100" cy="473100"/>
          </a:xfrm>
          <a:prstGeom prst="snip1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highlight>
                  <a:schemeClr val="lt1"/>
                </a:highlight>
                <a:latin typeface="Cabin SemiBold"/>
                <a:ea typeface="Cabin SemiBold"/>
                <a:cs typeface="Cabin SemiBold"/>
                <a:sym typeface="Cabin SemiBold"/>
              </a:rPr>
              <a:t>04.</a:t>
            </a:r>
            <a:endParaRPr sz="1500">
              <a:highlight>
                <a:schemeClr val="lt1"/>
              </a:highlight>
              <a:latin typeface="Cabin SemiBold"/>
              <a:ea typeface="Cabin SemiBold"/>
              <a:cs typeface="Cabin SemiBold"/>
              <a:sym typeface="Cabin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5"/>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8"/>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6"/>
          <p:cNvSpPr txBox="1"/>
          <p:nvPr>
            <p:ph type="title"/>
          </p:nvPr>
        </p:nvSpPr>
        <p:spPr>
          <a:xfrm>
            <a:off x="1733700" y="3937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304" name="Google Shape;304;p46"/>
          <p:cNvSpPr txBox="1"/>
          <p:nvPr>
            <p:ph idx="2" type="subTitle"/>
          </p:nvPr>
        </p:nvSpPr>
        <p:spPr>
          <a:xfrm>
            <a:off x="1000275" y="3168701"/>
            <a:ext cx="21753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Cabin SemiBold"/>
                <a:ea typeface="Cabin SemiBold"/>
                <a:cs typeface="Cabin SemiBold"/>
                <a:sym typeface="Cabin SemiBold"/>
              </a:rPr>
              <a:t>Time Management</a:t>
            </a:r>
            <a:endParaRPr sz="1600">
              <a:latin typeface="Cabin SemiBold"/>
              <a:ea typeface="Cabin SemiBold"/>
              <a:cs typeface="Cabin SemiBold"/>
              <a:sym typeface="Cabin SemiBold"/>
            </a:endParaRPr>
          </a:p>
        </p:txBody>
      </p:sp>
      <p:sp>
        <p:nvSpPr>
          <p:cNvPr id="305" name="Google Shape;305;p46"/>
          <p:cNvSpPr txBox="1"/>
          <p:nvPr>
            <p:ph idx="3" type="subTitle"/>
          </p:nvPr>
        </p:nvSpPr>
        <p:spPr>
          <a:xfrm>
            <a:off x="4903000" y="1699325"/>
            <a:ext cx="4137600" cy="2675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 sz="1200">
                <a:solidFill>
                  <a:srgbClr val="000000"/>
                </a:solidFill>
                <a:latin typeface="Times New Roman"/>
                <a:ea typeface="Times New Roman"/>
                <a:cs typeface="Times New Roman"/>
                <a:sym typeface="Times New Roman"/>
              </a:rPr>
              <a:t>State 0: Rotate to observe the environment, if it sees a goal then transits to state 1.</a:t>
            </a:r>
            <a:endParaRPr sz="12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lang="en" sz="1200">
                <a:solidFill>
                  <a:srgbClr val="000000"/>
                </a:solidFill>
                <a:latin typeface="Times New Roman"/>
                <a:ea typeface="Times New Roman"/>
                <a:cs typeface="Times New Roman"/>
                <a:sym typeface="Times New Roman"/>
              </a:rPr>
              <a:t>State 1: Robot adjusts its odometry and trajectory in the path of the goal, if the goal is detected then transits to state 2.</a:t>
            </a:r>
            <a:endParaRPr sz="12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lang="en" sz="1200">
                <a:solidFill>
                  <a:srgbClr val="000000"/>
                </a:solidFill>
                <a:latin typeface="Times New Roman"/>
                <a:ea typeface="Times New Roman"/>
                <a:cs typeface="Times New Roman"/>
                <a:sym typeface="Times New Roman"/>
              </a:rPr>
              <a:t>State 2: The robot uses its distance sensors and camera to see and detect obstacles and moves toward the goal. If any obstacles are detected, then it transits to state 3.</a:t>
            </a:r>
            <a:endParaRPr sz="12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lang="en" sz="1200">
                <a:solidFill>
                  <a:srgbClr val="000000"/>
                </a:solidFill>
                <a:latin typeface="Times New Roman"/>
                <a:ea typeface="Times New Roman"/>
                <a:cs typeface="Times New Roman"/>
                <a:sym typeface="Times New Roman"/>
              </a:rPr>
              <a:t>State 3: Moves randomly in the environment, after around 30-40 steps it transits back to state 0 and repeats the process.</a:t>
            </a:r>
            <a:endParaRPr sz="12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06" name="Google Shape;306;p46"/>
          <p:cNvSpPr txBox="1"/>
          <p:nvPr>
            <p:ph idx="4" type="subTitle"/>
          </p:nvPr>
        </p:nvSpPr>
        <p:spPr>
          <a:xfrm>
            <a:off x="875525" y="1536475"/>
            <a:ext cx="3138000" cy="527700"/>
          </a:xfrm>
          <a:prstGeom prst="rect">
            <a:avLst/>
          </a:prstGeom>
        </p:spPr>
        <p:txBody>
          <a:bodyPr anchorCtr="0" anchor="b" bIns="91425" lIns="91425" spcFirstLastPara="1" rIns="91425" wrap="square" tIns="91425">
            <a:noAutofit/>
          </a:bodyPr>
          <a:lstStyle/>
          <a:p>
            <a:pPr indent="0" lvl="0" marL="0" rtl="0" algn="l">
              <a:lnSpc>
                <a:spcPct val="150000"/>
              </a:lnSpc>
              <a:spcBef>
                <a:spcPts val="200"/>
              </a:spcBef>
              <a:spcAft>
                <a:spcPts val="0"/>
              </a:spcAft>
              <a:buNone/>
            </a:pPr>
            <a:r>
              <a:t/>
            </a:r>
            <a:endParaRPr sz="1700">
              <a:solidFill>
                <a:srgbClr val="000000"/>
              </a:solidFill>
              <a:latin typeface="Cabin SemiBold"/>
              <a:ea typeface="Cabin SemiBold"/>
              <a:cs typeface="Cabin SemiBold"/>
              <a:sym typeface="Cabin SemiBold"/>
            </a:endParaRPr>
          </a:p>
          <a:p>
            <a:pPr indent="0" lvl="0" marL="0" rtl="0" algn="l">
              <a:lnSpc>
                <a:spcPct val="150000"/>
              </a:lnSpc>
              <a:spcBef>
                <a:spcPts val="200"/>
              </a:spcBef>
              <a:spcAft>
                <a:spcPts val="0"/>
              </a:spcAft>
              <a:buNone/>
            </a:pPr>
            <a:r>
              <a:rPr lang="en" sz="1700">
                <a:solidFill>
                  <a:srgbClr val="000000"/>
                </a:solidFill>
                <a:latin typeface="Cabin SemiBold"/>
                <a:ea typeface="Cabin SemiBold"/>
                <a:cs typeface="Cabin SemiBold"/>
                <a:sym typeface="Cabin SemiBold"/>
              </a:rPr>
              <a:t>Setting up the Environment</a:t>
            </a:r>
            <a:endParaRPr sz="2900">
              <a:latin typeface="Cabin SemiBold"/>
              <a:ea typeface="Cabin SemiBold"/>
              <a:cs typeface="Cabin SemiBold"/>
              <a:sym typeface="Cabin SemiBold"/>
            </a:endParaRPr>
          </a:p>
        </p:txBody>
      </p:sp>
      <p:sp>
        <p:nvSpPr>
          <p:cNvPr id="307" name="Google Shape;307;p46"/>
          <p:cNvSpPr txBox="1"/>
          <p:nvPr>
            <p:ph idx="5" type="subTitle"/>
          </p:nvPr>
        </p:nvSpPr>
        <p:spPr>
          <a:xfrm>
            <a:off x="1053525" y="2393576"/>
            <a:ext cx="2175300" cy="527700"/>
          </a:xfrm>
          <a:prstGeom prst="rect">
            <a:avLst/>
          </a:prstGeom>
        </p:spPr>
        <p:txBody>
          <a:bodyPr anchorCtr="0" anchor="b" bIns="91425" lIns="91425" spcFirstLastPara="1" rIns="91425" wrap="square" tIns="91425">
            <a:noAutofit/>
          </a:bodyPr>
          <a:lstStyle/>
          <a:p>
            <a:pPr indent="0" lvl="0" marL="0" rtl="0" algn="l">
              <a:lnSpc>
                <a:spcPct val="150000"/>
              </a:lnSpc>
              <a:spcBef>
                <a:spcPts val="200"/>
              </a:spcBef>
              <a:spcAft>
                <a:spcPts val="0"/>
              </a:spcAft>
              <a:buNone/>
            </a:pPr>
            <a:r>
              <a:rPr lang="en" sz="1600">
                <a:solidFill>
                  <a:srgbClr val="000000"/>
                </a:solidFill>
                <a:latin typeface="Cabin SemiBold"/>
                <a:ea typeface="Cabin SemiBold"/>
                <a:cs typeface="Cabin SemiBold"/>
                <a:sym typeface="Cabin SemiBold"/>
              </a:rPr>
              <a:t>Goal Detection</a:t>
            </a:r>
            <a:endParaRPr sz="2800">
              <a:latin typeface="Cabin SemiBold"/>
              <a:ea typeface="Cabin SemiBold"/>
              <a:cs typeface="Cabin SemiBold"/>
              <a:sym typeface="Cabin SemiBold"/>
            </a:endParaRPr>
          </a:p>
        </p:txBody>
      </p:sp>
      <p:sp>
        <p:nvSpPr>
          <p:cNvPr id="308" name="Google Shape;308;p46"/>
          <p:cNvSpPr txBox="1"/>
          <p:nvPr>
            <p:ph idx="6" type="subTitle"/>
          </p:nvPr>
        </p:nvSpPr>
        <p:spPr>
          <a:xfrm>
            <a:off x="5493200" y="1069051"/>
            <a:ext cx="21753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Cabin SemiBold"/>
                <a:ea typeface="Cabin SemiBold"/>
                <a:cs typeface="Cabin SemiBold"/>
                <a:sym typeface="Cabin SemiBold"/>
              </a:rPr>
              <a:t>Control Algorithm</a:t>
            </a:r>
            <a:endParaRPr sz="1800">
              <a:latin typeface="Cabin SemiBold"/>
              <a:ea typeface="Cabin SemiBold"/>
              <a:cs typeface="Cabin SemiBold"/>
              <a:sym typeface="Cabin SemiBold"/>
            </a:endParaRPr>
          </a:p>
        </p:txBody>
      </p:sp>
      <p:sp>
        <p:nvSpPr>
          <p:cNvPr id="309" name="Google Shape;309;p46"/>
          <p:cNvSpPr/>
          <p:nvPr/>
        </p:nvSpPr>
        <p:spPr>
          <a:xfrm>
            <a:off x="0" y="393775"/>
            <a:ext cx="1634400" cy="8133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000">
                <a:latin typeface="Figtree"/>
                <a:ea typeface="Figtree"/>
                <a:cs typeface="Figtree"/>
                <a:sym typeface="Figtree"/>
              </a:rPr>
              <a:t>     </a:t>
            </a:r>
            <a:r>
              <a:rPr lang="en" sz="4000">
                <a:latin typeface="Figtree"/>
                <a:ea typeface="Figtree"/>
                <a:cs typeface="Figtree"/>
                <a:sym typeface="Figtree"/>
              </a:rPr>
              <a:t>04.</a:t>
            </a:r>
            <a:endParaRPr sz="4000">
              <a:latin typeface="Figtree"/>
              <a:ea typeface="Figtree"/>
              <a:cs typeface="Figtree"/>
              <a:sym typeface="Figtree"/>
            </a:endParaRPr>
          </a:p>
        </p:txBody>
      </p:sp>
      <p:sp>
        <p:nvSpPr>
          <p:cNvPr id="310" name="Google Shape;310;p46"/>
          <p:cNvSpPr/>
          <p:nvPr/>
        </p:nvSpPr>
        <p:spPr>
          <a:xfrm>
            <a:off x="301375" y="1486350"/>
            <a:ext cx="512100" cy="473100"/>
          </a:xfrm>
          <a:prstGeom prst="snip1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23850" lvl="0" marL="457200" rtl="0" algn="l">
              <a:spcBef>
                <a:spcPts val="0"/>
              </a:spcBef>
              <a:spcAft>
                <a:spcPts val="0"/>
              </a:spcAft>
              <a:buSzPts val="1500"/>
              <a:buFont typeface="Cabin SemiBold"/>
              <a:buAutoNum type="arabicPeriod"/>
            </a:pPr>
            <a:r>
              <a:t/>
            </a:r>
            <a:endParaRPr>
              <a:highlight>
                <a:schemeClr val="lt1"/>
              </a:highlight>
            </a:endParaRPr>
          </a:p>
        </p:txBody>
      </p:sp>
      <p:sp>
        <p:nvSpPr>
          <p:cNvPr id="311" name="Google Shape;311;p46"/>
          <p:cNvSpPr/>
          <p:nvPr/>
        </p:nvSpPr>
        <p:spPr>
          <a:xfrm>
            <a:off x="301375" y="2305613"/>
            <a:ext cx="512100" cy="473100"/>
          </a:xfrm>
          <a:prstGeom prst="snip1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highlight>
                  <a:schemeClr val="lt1"/>
                </a:highlight>
                <a:latin typeface="Cabin SemiBold"/>
                <a:ea typeface="Cabin SemiBold"/>
                <a:cs typeface="Cabin SemiBold"/>
                <a:sym typeface="Cabin SemiBold"/>
              </a:rPr>
              <a:t>02.</a:t>
            </a:r>
            <a:endParaRPr sz="1500">
              <a:highlight>
                <a:schemeClr val="lt1"/>
              </a:highlight>
              <a:latin typeface="Cabin SemiBold"/>
              <a:ea typeface="Cabin SemiBold"/>
              <a:cs typeface="Cabin SemiBold"/>
              <a:sym typeface="Cabin SemiBold"/>
            </a:endParaRPr>
          </a:p>
        </p:txBody>
      </p:sp>
      <p:sp>
        <p:nvSpPr>
          <p:cNvPr id="312" name="Google Shape;312;p46"/>
          <p:cNvSpPr/>
          <p:nvPr/>
        </p:nvSpPr>
        <p:spPr>
          <a:xfrm>
            <a:off x="4701375" y="1207075"/>
            <a:ext cx="512100" cy="473100"/>
          </a:xfrm>
          <a:prstGeom prst="snip1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highlight>
                  <a:schemeClr val="lt1"/>
                </a:highlight>
                <a:latin typeface="Cabin SemiBold"/>
                <a:ea typeface="Cabin SemiBold"/>
                <a:cs typeface="Cabin SemiBold"/>
                <a:sym typeface="Cabin SemiBold"/>
              </a:rPr>
              <a:t>04.</a:t>
            </a:r>
            <a:endParaRPr sz="1500">
              <a:highlight>
                <a:schemeClr val="lt1"/>
              </a:highlight>
              <a:latin typeface="Cabin SemiBold"/>
              <a:ea typeface="Cabin SemiBold"/>
              <a:cs typeface="Cabin SemiBold"/>
              <a:sym typeface="Cabin SemiBold"/>
            </a:endParaRPr>
          </a:p>
        </p:txBody>
      </p:sp>
      <p:sp>
        <p:nvSpPr>
          <p:cNvPr id="313" name="Google Shape;313;p46"/>
          <p:cNvSpPr/>
          <p:nvPr/>
        </p:nvSpPr>
        <p:spPr>
          <a:xfrm>
            <a:off x="301375" y="3168688"/>
            <a:ext cx="512100" cy="473100"/>
          </a:xfrm>
          <a:prstGeom prst="snip1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highlight>
                  <a:schemeClr val="lt1"/>
                </a:highlight>
                <a:latin typeface="Cabin SemiBold"/>
                <a:ea typeface="Cabin SemiBold"/>
                <a:cs typeface="Cabin SemiBold"/>
                <a:sym typeface="Cabin SemiBold"/>
              </a:rPr>
              <a:t>03.</a:t>
            </a:r>
            <a:endParaRPr sz="1500">
              <a:highlight>
                <a:schemeClr val="lt1"/>
              </a:highlight>
              <a:latin typeface="Cabin SemiBold"/>
              <a:ea typeface="Cabin SemiBold"/>
              <a:cs typeface="Cabin SemiBold"/>
              <a:sym typeface="Cabin SemiBold"/>
            </a:endParaRPr>
          </a:p>
        </p:txBody>
      </p:sp>
      <p:sp>
        <p:nvSpPr>
          <p:cNvPr id="314" name="Google Shape;314;p46"/>
          <p:cNvSpPr/>
          <p:nvPr/>
        </p:nvSpPr>
        <p:spPr>
          <a:xfrm>
            <a:off x="301375" y="4117563"/>
            <a:ext cx="512100" cy="473100"/>
          </a:xfrm>
          <a:prstGeom prst="snip1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highlight>
                  <a:schemeClr val="lt1"/>
                </a:highlight>
                <a:latin typeface="Cabin SemiBold"/>
                <a:ea typeface="Cabin SemiBold"/>
                <a:cs typeface="Cabin SemiBold"/>
                <a:sym typeface="Cabin SemiBold"/>
              </a:rPr>
              <a:t>05.</a:t>
            </a:r>
            <a:endParaRPr sz="1500">
              <a:highlight>
                <a:schemeClr val="lt1"/>
              </a:highlight>
              <a:latin typeface="Cabin SemiBold"/>
              <a:ea typeface="Cabin SemiBold"/>
              <a:cs typeface="Cabin SemiBold"/>
              <a:sym typeface="Cabin SemiBold"/>
            </a:endParaRPr>
          </a:p>
        </p:txBody>
      </p:sp>
      <p:sp>
        <p:nvSpPr>
          <p:cNvPr id="315" name="Google Shape;315;p46"/>
          <p:cNvSpPr txBox="1"/>
          <p:nvPr/>
        </p:nvSpPr>
        <p:spPr>
          <a:xfrm>
            <a:off x="1148175" y="4116875"/>
            <a:ext cx="20274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Cabin SemiBold"/>
                <a:ea typeface="Cabin SemiBold"/>
                <a:cs typeface="Cabin SemiBold"/>
                <a:sym typeface="Cabin SemiBold"/>
              </a:rPr>
              <a:t>Testing</a:t>
            </a:r>
            <a:endParaRPr sz="1900">
              <a:latin typeface="Cabin SemiBold"/>
              <a:ea typeface="Cabin SemiBold"/>
              <a:cs typeface="Cabin SemiBold"/>
              <a:sym typeface="Cabin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7"/>
          <p:cNvSpPr txBox="1"/>
          <p:nvPr>
            <p:ph type="title"/>
          </p:nvPr>
        </p:nvSpPr>
        <p:spPr>
          <a:xfrm>
            <a:off x="-479875" y="4157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Key Findings</a:t>
            </a:r>
            <a:endParaRPr sz="3300"/>
          </a:p>
        </p:txBody>
      </p:sp>
      <p:sp>
        <p:nvSpPr>
          <p:cNvPr id="321" name="Google Shape;321;p47"/>
          <p:cNvSpPr txBox="1"/>
          <p:nvPr>
            <p:ph idx="2" type="subTitle"/>
          </p:nvPr>
        </p:nvSpPr>
        <p:spPr>
          <a:xfrm>
            <a:off x="623325" y="1884100"/>
            <a:ext cx="3248700" cy="8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Figtree"/>
                <a:ea typeface="Figtree"/>
                <a:cs typeface="Figtree"/>
                <a:sym typeface="Figtree"/>
              </a:rPr>
              <a:t>The E-puck robot showcases the use of RGB pixels and values to detect its </a:t>
            </a:r>
            <a:r>
              <a:rPr lang="en" sz="1300">
                <a:latin typeface="Figtree"/>
                <a:ea typeface="Figtree"/>
                <a:cs typeface="Figtree"/>
                <a:sym typeface="Figtree"/>
              </a:rPr>
              <a:t>environment</a:t>
            </a:r>
            <a:r>
              <a:rPr lang="en" sz="1300">
                <a:latin typeface="Figtree"/>
                <a:ea typeface="Figtree"/>
                <a:cs typeface="Figtree"/>
                <a:sym typeface="Figtree"/>
              </a:rPr>
              <a:t> and call on appropriate actions</a:t>
            </a:r>
            <a:endParaRPr sz="1300">
              <a:latin typeface="Figtree"/>
              <a:ea typeface="Figtree"/>
              <a:cs typeface="Figtree"/>
              <a:sym typeface="Figtree"/>
            </a:endParaRPr>
          </a:p>
        </p:txBody>
      </p:sp>
      <p:sp>
        <p:nvSpPr>
          <p:cNvPr id="322" name="Google Shape;322;p47"/>
          <p:cNvSpPr txBox="1"/>
          <p:nvPr>
            <p:ph idx="3" type="subTitle"/>
          </p:nvPr>
        </p:nvSpPr>
        <p:spPr>
          <a:xfrm>
            <a:off x="433325" y="3671325"/>
            <a:ext cx="3353700" cy="102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Figtree"/>
                <a:ea typeface="Figtree"/>
                <a:cs typeface="Figtree"/>
                <a:sym typeface="Figtree"/>
              </a:rPr>
              <a:t>Showcases the robot's ability to dynamically adapt its actions in response to shifting conditions, such as altering its movement and engaging in vital tasks like eating, drinking, or sleeping based on real-time sensory input.</a:t>
            </a:r>
            <a:endParaRPr sz="1600">
              <a:latin typeface="Figtree"/>
              <a:ea typeface="Figtree"/>
              <a:cs typeface="Figtree"/>
              <a:sym typeface="Figtree"/>
            </a:endParaRPr>
          </a:p>
        </p:txBody>
      </p:sp>
      <p:sp>
        <p:nvSpPr>
          <p:cNvPr id="323" name="Google Shape;323;p47"/>
          <p:cNvSpPr txBox="1"/>
          <p:nvPr>
            <p:ph idx="4" type="subTitle"/>
          </p:nvPr>
        </p:nvSpPr>
        <p:spPr>
          <a:xfrm>
            <a:off x="5851349" y="3567700"/>
            <a:ext cx="25044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Figtree"/>
                <a:ea typeface="Figtree"/>
                <a:cs typeface="Figtree"/>
                <a:sym typeface="Figtree"/>
              </a:rPr>
              <a:t>E-puck utilises its sensors and actuators to wander </a:t>
            </a:r>
            <a:r>
              <a:rPr lang="en" sz="1300">
                <a:latin typeface="Figtree"/>
                <a:ea typeface="Figtree"/>
                <a:cs typeface="Figtree"/>
                <a:sym typeface="Figtree"/>
              </a:rPr>
              <a:t>around</a:t>
            </a:r>
            <a:r>
              <a:rPr lang="en" sz="1300">
                <a:latin typeface="Figtree"/>
                <a:ea typeface="Figtree"/>
                <a:cs typeface="Figtree"/>
                <a:sym typeface="Figtree"/>
              </a:rPr>
              <a:t> and avoid </a:t>
            </a:r>
            <a:r>
              <a:rPr lang="en" sz="1300">
                <a:latin typeface="Figtree"/>
                <a:ea typeface="Figtree"/>
                <a:cs typeface="Figtree"/>
                <a:sym typeface="Figtree"/>
              </a:rPr>
              <a:t>obstacles</a:t>
            </a:r>
            <a:r>
              <a:rPr lang="en" sz="1300">
                <a:latin typeface="Figtree"/>
                <a:ea typeface="Figtree"/>
                <a:cs typeface="Figtree"/>
                <a:sym typeface="Figtree"/>
              </a:rPr>
              <a:t> in the </a:t>
            </a:r>
            <a:r>
              <a:rPr lang="en" sz="1300">
                <a:latin typeface="Figtree"/>
                <a:ea typeface="Figtree"/>
                <a:cs typeface="Figtree"/>
                <a:sym typeface="Figtree"/>
              </a:rPr>
              <a:t>environment</a:t>
            </a:r>
            <a:r>
              <a:rPr lang="en" sz="1300">
                <a:latin typeface="Figtree"/>
                <a:ea typeface="Figtree"/>
                <a:cs typeface="Figtree"/>
                <a:sym typeface="Figtree"/>
              </a:rPr>
              <a:t>.</a:t>
            </a:r>
            <a:endParaRPr sz="1300">
              <a:latin typeface="Figtree"/>
              <a:ea typeface="Figtree"/>
              <a:cs typeface="Figtree"/>
              <a:sym typeface="Figtree"/>
            </a:endParaRPr>
          </a:p>
        </p:txBody>
      </p:sp>
      <p:sp>
        <p:nvSpPr>
          <p:cNvPr id="324" name="Google Shape;324;p47"/>
          <p:cNvSpPr txBox="1"/>
          <p:nvPr>
            <p:ph idx="5" type="subTitle"/>
          </p:nvPr>
        </p:nvSpPr>
        <p:spPr>
          <a:xfrm>
            <a:off x="472725" y="1581825"/>
            <a:ext cx="3860700" cy="48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latin typeface="Cabin SemiBold"/>
                <a:ea typeface="Cabin SemiBold"/>
                <a:cs typeface="Cabin SemiBold"/>
                <a:sym typeface="Cabin SemiBold"/>
              </a:rPr>
              <a:t>Real-Time Environment Perception</a:t>
            </a:r>
            <a:endParaRPr sz="3400">
              <a:latin typeface="Cabin SemiBold"/>
              <a:ea typeface="Cabin SemiBold"/>
              <a:cs typeface="Cabin SemiBold"/>
              <a:sym typeface="Cabin SemiBold"/>
            </a:endParaRPr>
          </a:p>
        </p:txBody>
      </p:sp>
      <p:sp>
        <p:nvSpPr>
          <p:cNvPr id="325" name="Google Shape;325;p47"/>
          <p:cNvSpPr txBox="1"/>
          <p:nvPr>
            <p:ph idx="6" type="subTitle"/>
          </p:nvPr>
        </p:nvSpPr>
        <p:spPr>
          <a:xfrm>
            <a:off x="368525" y="3186525"/>
            <a:ext cx="46983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latin typeface="Cabin SemiBold"/>
                <a:ea typeface="Cabin SemiBold"/>
                <a:cs typeface="Cabin SemiBold"/>
                <a:sym typeface="Cabin SemiBold"/>
              </a:rPr>
              <a:t>Behavioral Responses to Environmental Change</a:t>
            </a:r>
            <a:endParaRPr sz="3400">
              <a:latin typeface="Cabin SemiBold"/>
              <a:ea typeface="Cabin SemiBold"/>
              <a:cs typeface="Cabin SemiBold"/>
              <a:sym typeface="Cabin SemiBold"/>
            </a:endParaRPr>
          </a:p>
        </p:txBody>
      </p:sp>
      <p:sp>
        <p:nvSpPr>
          <p:cNvPr id="326" name="Google Shape;326;p47"/>
          <p:cNvSpPr txBox="1"/>
          <p:nvPr>
            <p:ph idx="7" type="subTitle"/>
          </p:nvPr>
        </p:nvSpPr>
        <p:spPr>
          <a:xfrm>
            <a:off x="5571350" y="1623075"/>
            <a:ext cx="3248700" cy="39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latin typeface="Cabin SemiBold"/>
                <a:ea typeface="Cabin SemiBold"/>
                <a:cs typeface="Cabin SemiBold"/>
                <a:sym typeface="Cabin SemiBold"/>
              </a:rPr>
              <a:t>Emergence of Self-Preservation</a:t>
            </a:r>
            <a:endParaRPr sz="2900">
              <a:latin typeface="Cabin SemiBold"/>
              <a:ea typeface="Cabin SemiBold"/>
              <a:cs typeface="Cabin SemiBold"/>
              <a:sym typeface="Cabin SemiBold"/>
            </a:endParaRPr>
          </a:p>
        </p:txBody>
      </p:sp>
      <p:sp>
        <p:nvSpPr>
          <p:cNvPr id="327" name="Google Shape;327;p47"/>
          <p:cNvSpPr txBox="1"/>
          <p:nvPr>
            <p:ph idx="8" type="subTitle"/>
          </p:nvPr>
        </p:nvSpPr>
        <p:spPr>
          <a:xfrm>
            <a:off x="5463800" y="3217750"/>
            <a:ext cx="3463800" cy="48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latin typeface="Cabin SemiBold"/>
                <a:ea typeface="Cabin SemiBold"/>
                <a:cs typeface="Cabin SemiBold"/>
                <a:sym typeface="Cabin SemiBold"/>
              </a:rPr>
              <a:t>Obstacle Avoidance and Navigation</a:t>
            </a:r>
            <a:endParaRPr sz="2900">
              <a:latin typeface="Cabin SemiBold"/>
              <a:ea typeface="Cabin SemiBold"/>
              <a:cs typeface="Cabin SemiBold"/>
              <a:sym typeface="Cabin SemiBold"/>
            </a:endParaRPr>
          </a:p>
        </p:txBody>
      </p:sp>
      <p:sp>
        <p:nvSpPr>
          <p:cNvPr id="328" name="Google Shape;328;p47"/>
          <p:cNvSpPr/>
          <p:nvPr/>
        </p:nvSpPr>
        <p:spPr>
          <a:xfrm>
            <a:off x="140225" y="1705875"/>
            <a:ext cx="228300" cy="2340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7"/>
          <p:cNvSpPr/>
          <p:nvPr/>
        </p:nvSpPr>
        <p:spPr>
          <a:xfrm>
            <a:off x="107825" y="3311925"/>
            <a:ext cx="293100" cy="2340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7"/>
          <p:cNvSpPr/>
          <p:nvPr/>
        </p:nvSpPr>
        <p:spPr>
          <a:xfrm>
            <a:off x="5048350" y="1674075"/>
            <a:ext cx="293100" cy="3042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7"/>
          <p:cNvSpPr/>
          <p:nvPr/>
        </p:nvSpPr>
        <p:spPr>
          <a:xfrm>
            <a:off x="5217800" y="3310000"/>
            <a:ext cx="293100" cy="3042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7"/>
          <p:cNvSpPr/>
          <p:nvPr/>
        </p:nvSpPr>
        <p:spPr>
          <a:xfrm>
            <a:off x="0" y="393775"/>
            <a:ext cx="1634400" cy="8133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000">
                <a:latin typeface="Figtree"/>
                <a:ea typeface="Figtree"/>
                <a:cs typeface="Figtree"/>
                <a:sym typeface="Figtree"/>
              </a:rPr>
              <a:t>     05.</a:t>
            </a:r>
            <a:endParaRPr sz="4000">
              <a:latin typeface="Figtree"/>
              <a:ea typeface="Figtree"/>
              <a:cs typeface="Figtree"/>
              <a:sym typeface="Figtree"/>
            </a:endParaRPr>
          </a:p>
        </p:txBody>
      </p:sp>
      <p:sp>
        <p:nvSpPr>
          <p:cNvPr id="333" name="Google Shape;333;p47"/>
          <p:cNvSpPr txBox="1"/>
          <p:nvPr/>
        </p:nvSpPr>
        <p:spPr>
          <a:xfrm>
            <a:off x="5748950" y="1816538"/>
            <a:ext cx="3071100" cy="7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Figtree"/>
                <a:ea typeface="Figtree"/>
                <a:cs typeface="Figtree"/>
                <a:sym typeface="Figtree"/>
              </a:rPr>
              <a:t>E-puck robot recognises the homeostasis variables as its priority and tries to survive in its environment.</a:t>
            </a:r>
            <a:endParaRPr sz="1300">
              <a:solidFill>
                <a:schemeClr val="dk1"/>
              </a:solidFill>
              <a:latin typeface="Figtree"/>
              <a:ea typeface="Figtree"/>
              <a:cs typeface="Figtree"/>
              <a:sym typeface="Figtree"/>
            </a:endParaRPr>
          </a:p>
          <a:p>
            <a:pPr indent="0" lvl="0" marL="0" rtl="0" algn="l">
              <a:spcBef>
                <a:spcPts val="0"/>
              </a:spcBef>
              <a:spcAft>
                <a:spcPts val="0"/>
              </a:spcAft>
              <a:buNone/>
            </a:pPr>
            <a:r>
              <a:t/>
            </a:r>
            <a:endParaRPr sz="1300">
              <a:latin typeface="Figtree Medium"/>
              <a:ea typeface="Figtree Medium"/>
              <a:cs typeface="Figtree Medium"/>
              <a:sym typeface="Figtree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5"/>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333"/>
                                        </p:tgtEl>
                                        <p:attrNameLst>
                                          <p:attrName>style.visibility</p:attrName>
                                        </p:attrNameLst>
                                      </p:cBhvr>
                                      <p:to>
                                        <p:strVal val="visible"/>
                                      </p:to>
                                    </p:set>
                                    <p:animEffect filter="fade" transition="in">
                                      <p:cBhvr>
                                        <p:cTn dur="1000"/>
                                        <p:tgtEl>
                                          <p:spTgt spid="3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7"/>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000"/>
                                        <p:tgtEl>
                                          <p:spTgt spid="3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8"/>
          <p:cNvSpPr txBox="1"/>
          <p:nvPr>
            <p:ph type="title"/>
          </p:nvPr>
        </p:nvSpPr>
        <p:spPr>
          <a:xfrm>
            <a:off x="1799900" y="5140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t>Future Scope</a:t>
            </a:r>
            <a:endParaRPr sz="3300"/>
          </a:p>
        </p:txBody>
      </p:sp>
      <p:sp>
        <p:nvSpPr>
          <p:cNvPr id="339" name="Google Shape;339;p48"/>
          <p:cNvSpPr txBox="1"/>
          <p:nvPr>
            <p:ph idx="1" type="subTitle"/>
          </p:nvPr>
        </p:nvSpPr>
        <p:spPr>
          <a:xfrm>
            <a:off x="1113050" y="1905325"/>
            <a:ext cx="3237600" cy="98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Developing more advanced behaviours such as, escaping from predators or a light </a:t>
            </a:r>
            <a:r>
              <a:rPr lang="en"/>
              <a:t>following</a:t>
            </a:r>
            <a:r>
              <a:rPr lang="en"/>
              <a:t> behaviour, etc.</a:t>
            </a:r>
            <a:endParaRPr/>
          </a:p>
        </p:txBody>
      </p:sp>
      <p:sp>
        <p:nvSpPr>
          <p:cNvPr id="340" name="Google Shape;340;p48"/>
          <p:cNvSpPr txBox="1"/>
          <p:nvPr>
            <p:ph idx="3" type="subTitle"/>
          </p:nvPr>
        </p:nvSpPr>
        <p:spPr>
          <a:xfrm>
            <a:off x="1108975" y="3708173"/>
            <a:ext cx="2851500" cy="13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Extending</a:t>
            </a:r>
            <a:r>
              <a:rPr lang="en"/>
              <a:t> the single robot project to multiple robots sharing the same homeostasis variable and developing communication between them</a:t>
            </a:r>
            <a:endParaRPr/>
          </a:p>
        </p:txBody>
      </p:sp>
      <p:sp>
        <p:nvSpPr>
          <p:cNvPr id="341" name="Google Shape;341;p48"/>
          <p:cNvSpPr txBox="1"/>
          <p:nvPr>
            <p:ph idx="4" type="subTitle"/>
          </p:nvPr>
        </p:nvSpPr>
        <p:spPr>
          <a:xfrm>
            <a:off x="5146676" y="1947349"/>
            <a:ext cx="2882700" cy="10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Figtree"/>
                <a:ea typeface="Figtree"/>
                <a:cs typeface="Figtree"/>
                <a:sym typeface="Figtree"/>
              </a:rPr>
              <a:t>Creating robots which are ethically aware of their social implications and incorporate them into the human world to increase the Human - Robot Interaction </a:t>
            </a:r>
            <a:endParaRPr sz="1500">
              <a:latin typeface="Figtree"/>
              <a:ea typeface="Figtree"/>
              <a:cs typeface="Figtree"/>
              <a:sym typeface="Figtree"/>
            </a:endParaRPr>
          </a:p>
        </p:txBody>
      </p:sp>
      <p:sp>
        <p:nvSpPr>
          <p:cNvPr id="342" name="Google Shape;342;p48"/>
          <p:cNvSpPr txBox="1"/>
          <p:nvPr>
            <p:ph idx="6" type="subTitle"/>
          </p:nvPr>
        </p:nvSpPr>
        <p:spPr>
          <a:xfrm>
            <a:off x="5385402" y="3700898"/>
            <a:ext cx="3121200" cy="13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the concepts such as Reinforcement learning or ANN, would increase the robot’s capabilities to learn and </a:t>
            </a:r>
            <a:r>
              <a:rPr lang="en"/>
              <a:t>perceive</a:t>
            </a:r>
            <a:r>
              <a:rPr lang="en"/>
              <a:t> the environment on </a:t>
            </a:r>
            <a:r>
              <a:rPr lang="en"/>
              <a:t>their</a:t>
            </a:r>
            <a:r>
              <a:rPr lang="en"/>
              <a:t> own</a:t>
            </a:r>
            <a:endParaRPr/>
          </a:p>
        </p:txBody>
      </p:sp>
      <p:sp>
        <p:nvSpPr>
          <p:cNvPr id="343" name="Google Shape;343;p48"/>
          <p:cNvSpPr txBox="1"/>
          <p:nvPr>
            <p:ph idx="7" type="subTitle"/>
          </p:nvPr>
        </p:nvSpPr>
        <p:spPr>
          <a:xfrm>
            <a:off x="1028275" y="1591850"/>
            <a:ext cx="3012900" cy="4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Cabin SemiBold"/>
                <a:ea typeface="Cabin SemiBold"/>
                <a:cs typeface="Cabin SemiBold"/>
                <a:sym typeface="Cabin SemiBold"/>
              </a:rPr>
              <a:t>Advanced Homeostasis Models</a:t>
            </a:r>
            <a:endParaRPr sz="2800">
              <a:latin typeface="Cabin SemiBold"/>
              <a:ea typeface="Cabin SemiBold"/>
              <a:cs typeface="Cabin SemiBold"/>
              <a:sym typeface="Cabin SemiBold"/>
            </a:endParaRPr>
          </a:p>
        </p:txBody>
      </p:sp>
      <p:sp>
        <p:nvSpPr>
          <p:cNvPr id="344" name="Google Shape;344;p48"/>
          <p:cNvSpPr txBox="1"/>
          <p:nvPr>
            <p:ph idx="13" type="subTitle"/>
          </p:nvPr>
        </p:nvSpPr>
        <p:spPr>
          <a:xfrm>
            <a:off x="1026950" y="3393000"/>
            <a:ext cx="3409800" cy="4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Cabin SemiBold"/>
                <a:ea typeface="Cabin SemiBold"/>
                <a:cs typeface="Cabin SemiBold"/>
                <a:sym typeface="Cabin SemiBold"/>
              </a:rPr>
              <a:t>Multi-Robot Coordination and Communication</a:t>
            </a:r>
            <a:endParaRPr sz="2800">
              <a:latin typeface="Cabin SemiBold"/>
              <a:ea typeface="Cabin SemiBold"/>
              <a:cs typeface="Cabin SemiBold"/>
              <a:sym typeface="Cabin SemiBold"/>
            </a:endParaRPr>
          </a:p>
        </p:txBody>
      </p:sp>
      <p:sp>
        <p:nvSpPr>
          <p:cNvPr id="345" name="Google Shape;345;p48"/>
          <p:cNvSpPr txBox="1"/>
          <p:nvPr>
            <p:ph idx="14" type="subTitle"/>
          </p:nvPr>
        </p:nvSpPr>
        <p:spPr>
          <a:xfrm>
            <a:off x="5109025" y="1591850"/>
            <a:ext cx="33129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Cabin SemiBold"/>
                <a:ea typeface="Cabin SemiBold"/>
                <a:cs typeface="Cabin SemiBold"/>
                <a:sym typeface="Cabin SemiBold"/>
              </a:rPr>
              <a:t>Ethical Considerations and Human-Robot Interaction:</a:t>
            </a:r>
            <a:endParaRPr sz="2800">
              <a:latin typeface="Cabin SemiBold"/>
              <a:ea typeface="Cabin SemiBold"/>
              <a:cs typeface="Cabin SemiBold"/>
              <a:sym typeface="Cabin SemiBold"/>
            </a:endParaRPr>
          </a:p>
        </p:txBody>
      </p:sp>
      <p:sp>
        <p:nvSpPr>
          <p:cNvPr id="346" name="Google Shape;346;p48"/>
          <p:cNvSpPr txBox="1"/>
          <p:nvPr>
            <p:ph idx="15" type="subTitle"/>
          </p:nvPr>
        </p:nvSpPr>
        <p:spPr>
          <a:xfrm>
            <a:off x="5146677" y="3345925"/>
            <a:ext cx="3237600" cy="4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Cabin SemiBold"/>
                <a:ea typeface="Cabin SemiBold"/>
                <a:cs typeface="Cabin SemiBold"/>
                <a:sym typeface="Cabin SemiBold"/>
              </a:rPr>
              <a:t>Bio-Inspired Learning and Adaptation</a:t>
            </a:r>
            <a:endParaRPr sz="2800">
              <a:latin typeface="Cabin SemiBold"/>
              <a:ea typeface="Cabin SemiBold"/>
              <a:cs typeface="Cabin SemiBold"/>
              <a:sym typeface="Cabin SemiBold"/>
            </a:endParaRPr>
          </a:p>
        </p:txBody>
      </p:sp>
      <p:sp>
        <p:nvSpPr>
          <p:cNvPr id="347" name="Google Shape;347;p48"/>
          <p:cNvSpPr/>
          <p:nvPr/>
        </p:nvSpPr>
        <p:spPr>
          <a:xfrm>
            <a:off x="0" y="393775"/>
            <a:ext cx="1634400" cy="813300"/>
          </a:xfrm>
          <a:prstGeom prst="rect">
            <a:avLst/>
          </a:prstGeom>
          <a:solidFill>
            <a:srgbClr val="FFFFFF">
              <a:alpha val="6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000">
                <a:latin typeface="Figtree"/>
                <a:ea typeface="Figtree"/>
                <a:cs typeface="Figtree"/>
                <a:sym typeface="Figtree"/>
              </a:rPr>
              <a:t>     06.</a:t>
            </a:r>
            <a:endParaRPr sz="4000">
              <a:latin typeface="Figtree"/>
              <a:ea typeface="Figtree"/>
              <a:cs typeface="Figtree"/>
              <a:sym typeface="Figtre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353" name="Google Shape;353;p49"/>
          <p:cNvSpPr txBox="1"/>
          <p:nvPr>
            <p:ph idx="1" type="subTitle"/>
          </p:nvPr>
        </p:nvSpPr>
        <p:spPr>
          <a:xfrm>
            <a:off x="376825" y="1097700"/>
            <a:ext cx="8157900" cy="2948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1500"/>
              </a:spcBef>
              <a:spcAft>
                <a:spcPts val="0"/>
              </a:spcAft>
              <a:buSzPts val="1400"/>
              <a:buFont typeface="Cabin SemiBold"/>
              <a:buChar char="●"/>
            </a:pPr>
            <a:r>
              <a:rPr lang="en">
                <a:latin typeface="Cabin SemiBold"/>
                <a:ea typeface="Cabin SemiBold"/>
                <a:cs typeface="Cabin SemiBold"/>
                <a:sym typeface="Cabin SemiBold"/>
              </a:rPr>
              <a:t>By enabling robots to dynamically regulate their behaviors in response to changing environments, we pave the way for future robots that can navigate complex scenarios with enhanced autonomy and effectiveness.       </a:t>
            </a:r>
            <a:endParaRPr>
              <a:latin typeface="Cabin SemiBold"/>
              <a:ea typeface="Cabin SemiBold"/>
              <a:cs typeface="Cabin SemiBold"/>
              <a:sym typeface="Cabin SemiBold"/>
            </a:endParaRPr>
          </a:p>
          <a:p>
            <a:pPr indent="0" lvl="0" marL="457200" rtl="0" algn="l">
              <a:lnSpc>
                <a:spcPct val="115000"/>
              </a:lnSpc>
              <a:spcBef>
                <a:spcPts val="1500"/>
              </a:spcBef>
              <a:spcAft>
                <a:spcPts val="0"/>
              </a:spcAft>
              <a:buNone/>
            </a:pPr>
            <a:r>
              <a:t/>
            </a:r>
            <a:endParaRPr>
              <a:latin typeface="Cabin SemiBold"/>
              <a:ea typeface="Cabin SemiBold"/>
              <a:cs typeface="Cabin SemiBold"/>
              <a:sym typeface="Cabin SemiBold"/>
            </a:endParaRPr>
          </a:p>
          <a:p>
            <a:pPr indent="-317500" lvl="0" marL="457200" rtl="0" algn="l">
              <a:lnSpc>
                <a:spcPct val="115000"/>
              </a:lnSpc>
              <a:spcBef>
                <a:spcPts val="1500"/>
              </a:spcBef>
              <a:spcAft>
                <a:spcPts val="0"/>
              </a:spcAft>
              <a:buSzPts val="1400"/>
              <a:buFont typeface="Cabin SemiBold"/>
              <a:buChar char="●"/>
            </a:pPr>
            <a:r>
              <a:rPr lang="en">
                <a:latin typeface="Cabin SemiBold"/>
                <a:ea typeface="Cabin SemiBold"/>
                <a:cs typeface="Cabin SemiBold"/>
                <a:sym typeface="Cabin SemiBold"/>
              </a:rPr>
              <a:t>The insights gained from emulating homeostasis in robot behaviors not only contribute to the advancement of robotics and artificial intelligence but also highlight the value of drawing inspiration from nature's mechanisms to create innovative technological solutions.</a:t>
            </a:r>
            <a:endParaRPr>
              <a:latin typeface="Cabin SemiBold"/>
              <a:ea typeface="Cabin SemiBold"/>
              <a:cs typeface="Cabin SemiBold"/>
              <a:sym typeface="Cabin SemiBold"/>
            </a:endParaRPr>
          </a:p>
          <a:p>
            <a:pPr indent="0" lvl="0" marL="457200" rtl="0" algn="l">
              <a:lnSpc>
                <a:spcPct val="115000"/>
              </a:lnSpc>
              <a:spcBef>
                <a:spcPts val="1500"/>
              </a:spcBef>
              <a:spcAft>
                <a:spcPts val="0"/>
              </a:spcAft>
              <a:buNone/>
            </a:pPr>
            <a:r>
              <a:t/>
            </a:r>
            <a:endParaRPr>
              <a:latin typeface="Cabin SemiBold"/>
              <a:ea typeface="Cabin SemiBold"/>
              <a:cs typeface="Cabin SemiBold"/>
              <a:sym typeface="Cabin SemiBold"/>
            </a:endParaRPr>
          </a:p>
          <a:p>
            <a:pPr indent="-330200" lvl="0" marL="457200" rtl="0" algn="l">
              <a:spcBef>
                <a:spcPts val="0"/>
              </a:spcBef>
              <a:spcAft>
                <a:spcPts val="0"/>
              </a:spcAft>
              <a:buSzPts val="1600"/>
              <a:buFont typeface="Cabin SemiBold"/>
              <a:buChar char="●"/>
            </a:pPr>
            <a:r>
              <a:rPr lang="en">
                <a:latin typeface="Cabin SemiBold"/>
                <a:ea typeface="Cabin SemiBold"/>
                <a:cs typeface="Cabin SemiBold"/>
                <a:sym typeface="Cabin SemiBold"/>
              </a:rPr>
              <a:t>By addressing challenges related to adaptation, decision-making, and ethical considerations, this research opens doors to a new era of intelligent machines that not only perform tasks efficiently but also engage harmoniously with human society, paving the way for a more integrated future of human-robot coexistence.</a:t>
            </a:r>
            <a:endParaRPr sz="1600">
              <a:latin typeface="Cabin SemiBold"/>
              <a:ea typeface="Cabin SemiBold"/>
              <a:cs typeface="Cabin SemiBold"/>
              <a:sym typeface="Cabin SemiBold"/>
            </a:endParaRPr>
          </a:p>
          <a:p>
            <a:pPr indent="0" lvl="0" marL="457200" rtl="0" algn="l">
              <a:spcBef>
                <a:spcPts val="1000"/>
              </a:spcBef>
              <a:spcAft>
                <a:spcPts val="10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3">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antasy Cloud Sky Theme by Slidesg">
  <a:themeElements>
    <a:clrScheme name="Simple Light">
      <a:dk1>
        <a:srgbClr val="383838"/>
      </a:dk1>
      <a:lt1>
        <a:srgbClr val="FFFAFA"/>
      </a:lt1>
      <a:dk2>
        <a:srgbClr val="C1ABEC"/>
      </a:dk2>
      <a:lt2>
        <a:srgbClr val="FF84A9"/>
      </a:lt2>
      <a:accent1>
        <a:srgbClr val="FFCFDE"/>
      </a:accent1>
      <a:accent2>
        <a:srgbClr val="9EEFFF"/>
      </a:accent2>
      <a:accent3>
        <a:srgbClr val="C0D9EF"/>
      </a:accent3>
      <a:accent4>
        <a:srgbClr val="F5F5BE"/>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